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2.xml" ContentType="application/vnd.openxmlformats-officedocument.drawingml.chart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2270" r:id="rId1"/>
  </p:sldMasterIdLst>
  <p:notesMasterIdLst>
    <p:notesMasterId r:id="rId18"/>
  </p:notesMasterIdLst>
  <p:handoutMasterIdLst>
    <p:handoutMasterId r:id="rId19"/>
  </p:handoutMasterIdLst>
  <p:sldIdLst>
    <p:sldId id="1678" r:id="rId2"/>
    <p:sldId id="1683" r:id="rId3"/>
    <p:sldId id="1685" r:id="rId4"/>
    <p:sldId id="1700" r:id="rId5"/>
    <p:sldId id="1686" r:id="rId6"/>
    <p:sldId id="1687" r:id="rId7"/>
    <p:sldId id="1688" r:id="rId8"/>
    <p:sldId id="1690" r:id="rId9"/>
    <p:sldId id="1692" r:id="rId10"/>
    <p:sldId id="1694" r:id="rId11"/>
    <p:sldId id="1695" r:id="rId12"/>
    <p:sldId id="1689" r:id="rId13"/>
    <p:sldId id="1696" r:id="rId14"/>
    <p:sldId id="1693" r:id="rId15"/>
    <p:sldId id="1698" r:id="rId16"/>
    <p:sldId id="1684" r:id="rId17"/>
  </p:sldIdLst>
  <p:sldSz cx="6858000" cy="5143500"/>
  <p:notesSz cx="6794500" cy="99314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05328" indent="141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813491" indent="141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221653" indent="141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629816" indent="141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040814" algn="l" defTabSz="816325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448976" algn="l" defTabSz="816325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2857139" algn="l" defTabSz="816325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265301" algn="l" defTabSz="816325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04" userDrawn="1">
          <p15:clr>
            <a:srgbClr val="A4A3A4"/>
          </p15:clr>
        </p15:guide>
        <p15:guide id="2" orient="horz" pos="4421" userDrawn="1">
          <p15:clr>
            <a:srgbClr val="A4A3A4"/>
          </p15:clr>
        </p15:guide>
        <p15:guide id="3" orient="horz" pos="4365" userDrawn="1">
          <p15:clr>
            <a:srgbClr val="A4A3A4"/>
          </p15:clr>
        </p15:guide>
        <p15:guide id="4" pos="2304" userDrawn="1">
          <p15:clr>
            <a:srgbClr val="A4A3A4"/>
          </p15:clr>
        </p15:guide>
        <p15:guide id="5" pos="4300" userDrawn="1">
          <p15:clr>
            <a:srgbClr val="A4A3A4"/>
          </p15:clr>
        </p15:guide>
        <p15:guide id="6" pos="695" userDrawn="1">
          <p15:clr>
            <a:srgbClr val="A4A3A4"/>
          </p15:clr>
        </p15:guide>
        <p15:guide id="7" orient="horz" pos="1620" userDrawn="1">
          <p15:clr>
            <a:srgbClr val="A4A3A4"/>
          </p15:clr>
        </p15:guide>
        <p15:guide id="8" orient="horz" pos="3109" userDrawn="1">
          <p15:clr>
            <a:srgbClr val="A4A3A4"/>
          </p15:clr>
        </p15:guide>
        <p15:guide id="9" orient="horz" pos="3069" userDrawn="1">
          <p15:clr>
            <a:srgbClr val="A4A3A4"/>
          </p15:clr>
        </p15:guide>
        <p15:guide id="10" pos="2160" userDrawn="1">
          <p15:clr>
            <a:srgbClr val="A4A3A4"/>
          </p15:clr>
        </p15:guide>
        <p15:guide id="11" pos="4031" userDrawn="1">
          <p15:clr>
            <a:srgbClr val="A4A3A4"/>
          </p15:clr>
        </p15:guide>
        <p15:guide id="12" pos="651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66"/>
    <a:srgbClr val="000099"/>
    <a:srgbClr val="0033CC"/>
    <a:srgbClr val="003A59"/>
    <a:srgbClr val="8B9E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8" autoAdjust="0"/>
    <p:restoredTop sz="95884" autoAdjust="0"/>
  </p:normalViewPr>
  <p:slideViewPr>
    <p:cSldViewPr snapToGrid="0">
      <p:cViewPr>
        <p:scale>
          <a:sx n="154" d="100"/>
          <a:sy n="154" d="100"/>
        </p:scale>
        <p:origin x="-240" y="100"/>
      </p:cViewPr>
      <p:guideLst>
        <p:guide orient="horz" pos="2304"/>
        <p:guide orient="horz" pos="4421"/>
        <p:guide orient="horz" pos="4365"/>
        <p:guide orient="horz" pos="1620"/>
        <p:guide orient="horz" pos="3109"/>
        <p:guide orient="horz" pos="3069"/>
        <p:guide pos="2304"/>
        <p:guide pos="4300"/>
        <p:guide pos="695"/>
        <p:guide pos="2160"/>
        <p:guide pos="4031"/>
        <p:guide pos="65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1614" y="-96"/>
      </p:cViewPr>
      <p:guideLst>
        <p:guide orient="horz" pos="3126"/>
        <p:guide orient="horz" pos="3127"/>
        <p:guide pos="2141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/>
              <a:bevelB w="165100" prst="coolSlant"/>
            </a:sp3d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2003</c:v>
                </c:pt>
                <c:pt idx="1">
                  <c:v>2006</c:v>
                </c:pt>
                <c:pt idx="2">
                  <c:v>2009</c:v>
                </c:pt>
                <c:pt idx="3">
                  <c:v>2010</c:v>
                </c:pt>
                <c:pt idx="4">
                  <c:v>2018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25.5</c:v>
                </c:pt>
                <c:pt idx="1">
                  <c:v>19.8</c:v>
                </c:pt>
                <c:pt idx="2">
                  <c:v>17.100000000000001</c:v>
                </c:pt>
                <c:pt idx="3">
                  <c:v>16.100000000000001</c:v>
                </c:pt>
                <c:pt idx="4">
                  <c:v>15.7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774-C643-AC3B-CCB84B2FFF6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2003</c:v>
                </c:pt>
                <c:pt idx="1">
                  <c:v>2006</c:v>
                </c:pt>
                <c:pt idx="2">
                  <c:v>2009</c:v>
                </c:pt>
                <c:pt idx="3">
                  <c:v>2010</c:v>
                </c:pt>
                <c:pt idx="4">
                  <c:v>2018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774-C643-AC3B-CCB84B2FFF6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2003</c:v>
                </c:pt>
                <c:pt idx="1">
                  <c:v>2006</c:v>
                </c:pt>
                <c:pt idx="2">
                  <c:v>2009</c:v>
                </c:pt>
                <c:pt idx="3">
                  <c:v>2010</c:v>
                </c:pt>
                <c:pt idx="4">
                  <c:v>2018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774-C643-AC3B-CCB84B2FFF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688512"/>
        <c:axId val="122776384"/>
      </c:barChart>
      <c:catAx>
        <c:axId val="1226885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aseline="0">
                <a:solidFill>
                  <a:srgbClr val="002060"/>
                </a:solidFill>
              </a:defRPr>
            </a:pPr>
            <a:endParaRPr lang="it-IT"/>
          </a:p>
        </c:txPr>
        <c:crossAx val="122776384"/>
        <c:crosses val="autoZero"/>
        <c:auto val="1"/>
        <c:lblAlgn val="ctr"/>
        <c:lblOffset val="100"/>
        <c:noMultiLvlLbl val="0"/>
      </c:catAx>
      <c:valAx>
        <c:axId val="122776384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aseline="0">
                <a:solidFill>
                  <a:srgbClr val="002060"/>
                </a:solidFill>
              </a:defRPr>
            </a:pPr>
            <a:endParaRPr lang="it-IT"/>
          </a:p>
        </c:txPr>
        <c:crossAx val="122688512"/>
        <c:crosses val="autoZero"/>
        <c:crossBetween val="between"/>
      </c:valAx>
      <c:spPr>
        <a:gradFill>
          <a:gsLst>
            <a:gs pos="25000">
              <a:srgbClr val="637495">
                <a:alpha val="75000"/>
              </a:srgbClr>
            </a:gs>
            <a:gs pos="0">
              <a:srgbClr val="002060">
                <a:alpha val="52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solidFill>
            <a:srgbClr val="002060">
              <a:alpha val="60000"/>
            </a:srgbClr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C000"/>
              </a:solidFill>
            </a:ln>
            <a:scene3d>
              <a:camera prst="orthographicFront"/>
              <a:lightRig rig="threePt" dir="t"/>
            </a:scene3d>
            <a:sp3d>
              <a:bevelT/>
              <a:bevelB w="165100" prst="coolSlant"/>
            </a:sp3d>
          </c:spPr>
          <c:invertIfNegative val="0"/>
          <c:cat>
            <c:strRef>
              <c:f>Sheet1!$A$2:$A$8</c:f>
              <c:strCache>
                <c:ptCount val="7"/>
                <c:pt idx="0">
                  <c:v>UK e Grecia </c:v>
                </c:pt>
                <c:pt idx="1">
                  <c:v>Portogallo </c:v>
                </c:pt>
                <c:pt idx="2">
                  <c:v>Francia</c:v>
                </c:pt>
                <c:pt idx="3">
                  <c:v>Spagna e Austria</c:v>
                </c:pt>
                <c:pt idx="4">
                  <c:v>Germania </c:v>
                </c:pt>
                <c:pt idx="5">
                  <c:v>Belgio</c:v>
                </c:pt>
                <c:pt idx="6">
                  <c:v>Italia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</c:v>
                </c:pt>
                <c:pt idx="1">
                  <c:v>8</c:v>
                </c:pt>
                <c:pt idx="2">
                  <c:v>10</c:v>
                </c:pt>
                <c:pt idx="3">
                  <c:v>26</c:v>
                </c:pt>
                <c:pt idx="4">
                  <c:v>29</c:v>
                </c:pt>
                <c:pt idx="5">
                  <c:v>39</c:v>
                </c:pt>
                <c:pt idx="6">
                  <c:v>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550-AD4C-8DF9-3342C86F47C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UK e Grecia </c:v>
                </c:pt>
                <c:pt idx="1">
                  <c:v>Portogallo </c:v>
                </c:pt>
                <c:pt idx="2">
                  <c:v>Francia</c:v>
                </c:pt>
                <c:pt idx="3">
                  <c:v>Spagna e Austria</c:v>
                </c:pt>
                <c:pt idx="4">
                  <c:v>Germania </c:v>
                </c:pt>
                <c:pt idx="5">
                  <c:v>Belgio</c:v>
                </c:pt>
                <c:pt idx="6">
                  <c:v>Italia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550-AD4C-8DF9-3342C86F47C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UK e Grecia </c:v>
                </c:pt>
                <c:pt idx="1">
                  <c:v>Portogallo </c:v>
                </c:pt>
                <c:pt idx="2">
                  <c:v>Francia</c:v>
                </c:pt>
                <c:pt idx="3">
                  <c:v>Spagna e Austria</c:v>
                </c:pt>
                <c:pt idx="4">
                  <c:v>Germania </c:v>
                </c:pt>
                <c:pt idx="5">
                  <c:v>Belgio</c:v>
                </c:pt>
                <c:pt idx="6">
                  <c:v>Italia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550-AD4C-8DF9-3342C86F47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0521344"/>
        <c:axId val="122779840"/>
      </c:barChart>
      <c:catAx>
        <c:axId val="1905213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00" baseline="0">
                <a:solidFill>
                  <a:srgbClr val="002060"/>
                </a:solidFill>
              </a:defRPr>
            </a:pPr>
            <a:endParaRPr lang="it-IT"/>
          </a:p>
        </c:txPr>
        <c:crossAx val="122779840"/>
        <c:crosses val="autoZero"/>
        <c:auto val="1"/>
        <c:lblAlgn val="ctr"/>
        <c:lblOffset val="100"/>
        <c:noMultiLvlLbl val="0"/>
      </c:catAx>
      <c:valAx>
        <c:axId val="122779840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aseline="0">
                <a:solidFill>
                  <a:srgbClr val="002060"/>
                </a:solidFill>
              </a:defRPr>
            </a:pPr>
            <a:endParaRPr lang="it-IT"/>
          </a:p>
        </c:txPr>
        <c:crossAx val="190521344"/>
        <c:crosses val="autoZero"/>
        <c:crossBetween val="between"/>
      </c:valAx>
      <c:spPr>
        <a:noFill/>
        <a:ln>
          <a:noFill/>
        </a:ln>
        <a:effectLst>
          <a:outerShdw blurRad="50800" dist="50800" dir="5400000" algn="ctr" rotWithShape="0">
            <a:schemeClr val="bg1"/>
          </a:outerShdw>
        </a:effectLst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C5EA3F-5325-42BA-98D5-80A6F7EAF1BC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392CD6A-FADF-4327-8BA8-7AE0831EBB11}">
      <dgm:prSet phldrT="[Text]" custT="1"/>
      <dgm:spPr>
        <a:solidFill>
          <a:schemeClr val="bg1"/>
        </a:solidFill>
        <a:ln>
          <a:solidFill>
            <a:srgbClr val="002060"/>
          </a:solidFill>
        </a:ln>
      </dgm:spPr>
      <dgm:t>
        <a:bodyPr/>
        <a:lstStyle/>
        <a:p>
          <a:pPr algn="ctr">
            <a:spcAft>
              <a:spcPts val="0"/>
            </a:spcAft>
          </a:pPr>
          <a:r>
            <a:rPr lang="it-IT" sz="1000" i="1" dirty="0">
              <a:solidFill>
                <a:srgbClr val="002060"/>
              </a:solidFill>
            </a:rPr>
            <a:t>La Corte è competente a pronunciarsi, in via pregiudiziale:</a:t>
          </a:r>
        </a:p>
        <a:p>
          <a:pPr algn="ctr">
            <a:spcAft>
              <a:spcPts val="0"/>
            </a:spcAft>
          </a:pPr>
          <a:endParaRPr lang="it-IT" sz="1000" i="1" dirty="0">
            <a:solidFill>
              <a:srgbClr val="002060"/>
            </a:solidFill>
          </a:endParaRPr>
        </a:p>
        <a:p>
          <a:pPr algn="l">
            <a:spcAft>
              <a:spcPts val="0"/>
            </a:spcAft>
          </a:pPr>
          <a:r>
            <a:rPr lang="it-IT" sz="1000" i="1" dirty="0">
              <a:solidFill>
                <a:srgbClr val="002060"/>
              </a:solidFill>
            </a:rPr>
            <a:t>a) sull’interpretazione dei trattati;</a:t>
          </a:r>
        </a:p>
        <a:p>
          <a:pPr algn="l">
            <a:spcAft>
              <a:spcPts val="0"/>
            </a:spcAft>
          </a:pPr>
          <a:endParaRPr lang="it-IT" sz="1000" i="1" dirty="0">
            <a:solidFill>
              <a:srgbClr val="002060"/>
            </a:solidFill>
          </a:endParaRPr>
        </a:p>
        <a:p>
          <a:pPr algn="l">
            <a:spcAft>
              <a:spcPts val="0"/>
            </a:spcAft>
          </a:pPr>
          <a:r>
            <a:rPr lang="it-IT" sz="1000" i="1" dirty="0">
              <a:solidFill>
                <a:srgbClr val="002060"/>
              </a:solidFill>
            </a:rPr>
            <a:t>b) sulla validità e l’interpretazione degli atti compiuti dalle istituzioni, dagli organi o dagli organismi dell’Unione</a:t>
          </a:r>
        </a:p>
      </dgm:t>
    </dgm:pt>
    <dgm:pt modelId="{07404433-054A-4C43-AF1A-4671589E3E3A}" type="parTrans" cxnId="{4E5DEDFA-27BC-4278-A634-3A676F5BB576}">
      <dgm:prSet/>
      <dgm:spPr/>
      <dgm:t>
        <a:bodyPr/>
        <a:lstStyle/>
        <a:p>
          <a:endParaRPr lang="it-IT"/>
        </a:p>
      </dgm:t>
    </dgm:pt>
    <dgm:pt modelId="{5EF9852E-516A-472A-B504-475F6053A89B}" type="sibTrans" cxnId="{4E5DEDFA-27BC-4278-A634-3A676F5BB576}">
      <dgm:prSet/>
      <dgm:spPr/>
      <dgm:t>
        <a:bodyPr/>
        <a:lstStyle/>
        <a:p>
          <a:endParaRPr lang="it-IT"/>
        </a:p>
      </dgm:t>
    </dgm:pt>
    <dgm:pt modelId="{F56631A2-3992-47AF-A060-E2247B8B96B5}">
      <dgm:prSet custT="1"/>
      <dgm:spPr>
        <a:solidFill>
          <a:srgbClr val="002060"/>
        </a:solidFill>
      </dgm:spPr>
      <dgm:t>
        <a:bodyPr/>
        <a:lstStyle/>
        <a:p>
          <a:r>
            <a:rPr lang="it-IT" sz="1200" b="1" dirty="0">
              <a:solidFill>
                <a:srgbClr val="FF0000"/>
              </a:solidFill>
            </a:rPr>
            <a:t>Facoltà di rinvio</a:t>
          </a:r>
          <a:r>
            <a:rPr lang="it-IT" sz="1050" b="1" dirty="0">
              <a:solidFill>
                <a:srgbClr val="FF0000"/>
              </a:solidFill>
            </a:rPr>
            <a:t> </a:t>
          </a:r>
          <a:r>
            <a:rPr lang="it-IT" sz="1050" dirty="0"/>
            <a:t>per il giudice, </a:t>
          </a:r>
        </a:p>
        <a:p>
          <a:r>
            <a:rPr lang="it-IT" sz="1050" dirty="0"/>
            <a:t>quando non è giudice di ultima istanza</a:t>
          </a:r>
        </a:p>
        <a:p>
          <a:endParaRPr lang="it-IT" sz="1050" dirty="0"/>
        </a:p>
        <a:p>
          <a:r>
            <a:rPr lang="it-IT" sz="1000" dirty="0"/>
            <a:t>(</a:t>
          </a:r>
          <a:r>
            <a:rPr lang="it-IT" sz="1000" i="1" dirty="0"/>
            <a:t>art. 267, secondo comma</a:t>
          </a:r>
          <a:r>
            <a:rPr lang="it-IT" sz="1000" dirty="0"/>
            <a:t>)</a:t>
          </a:r>
        </a:p>
        <a:p>
          <a:endParaRPr lang="it-IT" sz="700" dirty="0"/>
        </a:p>
      </dgm:t>
    </dgm:pt>
    <dgm:pt modelId="{7AD3EF5C-5D86-4143-B205-507F5CF793C6}" type="parTrans" cxnId="{0FDD7B36-FA44-44DB-9FAD-CBE52CD1F62E}">
      <dgm:prSet/>
      <dgm:spPr/>
      <dgm:t>
        <a:bodyPr/>
        <a:lstStyle/>
        <a:p>
          <a:endParaRPr lang="it-IT"/>
        </a:p>
      </dgm:t>
    </dgm:pt>
    <dgm:pt modelId="{E6A1D718-47D8-48D5-BF72-AC01DF72E5F9}" type="sibTrans" cxnId="{0FDD7B36-FA44-44DB-9FAD-CBE52CD1F62E}">
      <dgm:prSet/>
      <dgm:spPr/>
      <dgm:t>
        <a:bodyPr/>
        <a:lstStyle/>
        <a:p>
          <a:endParaRPr lang="it-IT"/>
        </a:p>
      </dgm:t>
    </dgm:pt>
    <dgm:pt modelId="{AA55465E-9075-4213-BF78-CAF7A53E7674}">
      <dgm:prSet custT="1"/>
      <dgm:spPr>
        <a:solidFill>
          <a:srgbClr val="002060"/>
        </a:solidFill>
      </dgm:spPr>
      <dgm:t>
        <a:bodyPr/>
        <a:lstStyle/>
        <a:p>
          <a:r>
            <a:rPr lang="it-IT" sz="1200" b="1" i="0" dirty="0">
              <a:solidFill>
                <a:srgbClr val="FF0000"/>
              </a:solidFill>
            </a:rPr>
            <a:t>Obbligo di rinvio </a:t>
          </a:r>
          <a:r>
            <a:rPr lang="it-IT" sz="1050" i="0" dirty="0"/>
            <a:t>per il giudice,</a:t>
          </a:r>
        </a:p>
        <a:p>
          <a:r>
            <a:rPr lang="it-IT" sz="1050" i="0" dirty="0"/>
            <a:t>quando è giudice di ultima istanza </a:t>
          </a:r>
        </a:p>
        <a:p>
          <a:endParaRPr lang="it-IT" sz="1050" i="0" dirty="0"/>
        </a:p>
        <a:p>
          <a:r>
            <a:rPr lang="it-IT" sz="1000" i="0" dirty="0"/>
            <a:t>(</a:t>
          </a:r>
          <a:r>
            <a:rPr lang="it-IT" sz="1000" i="1" dirty="0"/>
            <a:t>art. 267, terzo comma</a:t>
          </a:r>
          <a:r>
            <a:rPr lang="it-IT" sz="1000" i="0" dirty="0"/>
            <a:t>) </a:t>
          </a:r>
        </a:p>
        <a:p>
          <a:endParaRPr lang="it-IT" sz="900" dirty="0"/>
        </a:p>
      </dgm:t>
    </dgm:pt>
    <dgm:pt modelId="{7D4B8417-374C-40DA-9841-0A322364A7BB}" type="parTrans" cxnId="{CD0C17BB-C020-4F08-B814-1A2BB3EE3DF9}">
      <dgm:prSet/>
      <dgm:spPr/>
      <dgm:t>
        <a:bodyPr/>
        <a:lstStyle/>
        <a:p>
          <a:endParaRPr lang="it-IT"/>
        </a:p>
      </dgm:t>
    </dgm:pt>
    <dgm:pt modelId="{A3E91963-AC49-49D0-BCA9-99DF060EBDAB}" type="sibTrans" cxnId="{CD0C17BB-C020-4F08-B814-1A2BB3EE3DF9}">
      <dgm:prSet/>
      <dgm:spPr/>
      <dgm:t>
        <a:bodyPr/>
        <a:lstStyle/>
        <a:p>
          <a:endParaRPr lang="it-IT"/>
        </a:p>
      </dgm:t>
    </dgm:pt>
    <dgm:pt modelId="{C60207D4-E75C-454A-B2A9-78701296C7B0}">
      <dgm:prSet custT="1"/>
      <dgm:spPr>
        <a:solidFill>
          <a:srgbClr val="002060"/>
        </a:solidFill>
      </dgm:spPr>
      <dgm:t>
        <a:bodyPr/>
        <a:lstStyle/>
        <a:p>
          <a:r>
            <a:rPr lang="it-IT" sz="1050" i="0" dirty="0"/>
            <a:t>Se la questione riguarda una persona in stato di detenzione, </a:t>
          </a:r>
          <a:r>
            <a:rPr lang="it-IT" sz="1050" i="0" dirty="0">
              <a:solidFill>
                <a:schemeClr val="bg1"/>
              </a:solidFill>
            </a:rPr>
            <a:t>la Corte statuisce il più rapidamente possibile</a:t>
          </a:r>
        </a:p>
        <a:p>
          <a:endParaRPr lang="it-IT" sz="1050" i="0" dirty="0">
            <a:solidFill>
              <a:schemeClr val="bg1"/>
            </a:solidFill>
          </a:endParaRPr>
        </a:p>
        <a:p>
          <a:r>
            <a:rPr lang="it-IT" sz="1000" i="0" dirty="0">
              <a:solidFill>
                <a:schemeClr val="bg1"/>
              </a:solidFill>
            </a:rPr>
            <a:t>(</a:t>
          </a:r>
          <a:r>
            <a:rPr lang="it-IT" sz="1000" i="1" dirty="0">
              <a:solidFill>
                <a:schemeClr val="bg1"/>
              </a:solidFill>
            </a:rPr>
            <a:t>art. 267, quarto comma</a:t>
          </a:r>
          <a:r>
            <a:rPr lang="it-IT" sz="1000" i="0" dirty="0">
              <a:solidFill>
                <a:schemeClr val="bg1"/>
              </a:solidFill>
            </a:rPr>
            <a:t>)</a:t>
          </a:r>
        </a:p>
      </dgm:t>
    </dgm:pt>
    <dgm:pt modelId="{9C3E15F8-411C-42B2-A802-7214ACFD61A0}" type="sibTrans" cxnId="{E5C7FBE0-DC74-4AB4-B4F8-0086CCDECB1B}">
      <dgm:prSet/>
      <dgm:spPr/>
      <dgm:t>
        <a:bodyPr/>
        <a:lstStyle/>
        <a:p>
          <a:endParaRPr lang="it-IT"/>
        </a:p>
      </dgm:t>
    </dgm:pt>
    <dgm:pt modelId="{B8F7D677-64A5-49E4-8902-541337C21B8B}" type="parTrans" cxnId="{E5C7FBE0-DC74-4AB4-B4F8-0086CCDECB1B}">
      <dgm:prSet/>
      <dgm:spPr/>
      <dgm:t>
        <a:bodyPr/>
        <a:lstStyle/>
        <a:p>
          <a:endParaRPr lang="it-IT"/>
        </a:p>
      </dgm:t>
    </dgm:pt>
    <dgm:pt modelId="{2C564692-9B47-49E7-A016-DF89F5F11BA4}" type="pres">
      <dgm:prSet presAssocID="{09C5EA3F-5325-42BA-98D5-80A6F7EAF1B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8393E041-4FEB-4969-A101-D7B0C5513CAC}" type="pres">
      <dgm:prSet presAssocID="{D392CD6A-FADF-4327-8BA8-7AE0831EBB11}" presName="singleCycle" presStyleCnt="0"/>
      <dgm:spPr/>
    </dgm:pt>
    <dgm:pt modelId="{C348E7E2-600B-4C21-89A6-E2849087285E}" type="pres">
      <dgm:prSet presAssocID="{D392CD6A-FADF-4327-8BA8-7AE0831EBB11}" presName="singleCenter" presStyleLbl="node1" presStyleIdx="0" presStyleCnt="4" custScaleX="637187" custScaleY="83080" custLinFactNeighborX="238" custLinFactNeighborY="-51655">
        <dgm:presLayoutVars>
          <dgm:chMax val="7"/>
          <dgm:chPref val="7"/>
        </dgm:presLayoutVars>
      </dgm:prSet>
      <dgm:spPr/>
      <dgm:t>
        <a:bodyPr/>
        <a:lstStyle/>
        <a:p>
          <a:endParaRPr lang="it-IT"/>
        </a:p>
      </dgm:t>
    </dgm:pt>
    <dgm:pt modelId="{CADADB58-2E75-4B7C-ACA6-BD9FEEB1E660}" type="pres">
      <dgm:prSet presAssocID="{B8F7D677-64A5-49E4-8902-541337C21B8B}" presName="Name56" presStyleLbl="parChTrans1D2" presStyleIdx="0" presStyleCnt="3"/>
      <dgm:spPr/>
      <dgm:t>
        <a:bodyPr/>
        <a:lstStyle/>
        <a:p>
          <a:endParaRPr lang="it-IT"/>
        </a:p>
      </dgm:t>
    </dgm:pt>
    <dgm:pt modelId="{FF043789-E3FA-4F54-AC21-097F5CB1182F}" type="pres">
      <dgm:prSet presAssocID="{C60207D4-E75C-454A-B2A9-78701296C7B0}" presName="text0" presStyleLbl="node1" presStyleIdx="1" presStyleCnt="4" custScaleX="544250" custScaleY="124574" custRadScaleRad="61810" custRadScaleInc="-29800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EC79397-07B7-4BB6-9BA9-214638BB88FE}" type="pres">
      <dgm:prSet presAssocID="{7D4B8417-374C-40DA-9841-0A322364A7BB}" presName="Name56" presStyleLbl="parChTrans1D2" presStyleIdx="1" presStyleCnt="3"/>
      <dgm:spPr/>
      <dgm:t>
        <a:bodyPr/>
        <a:lstStyle/>
        <a:p>
          <a:endParaRPr lang="it-IT"/>
        </a:p>
      </dgm:t>
    </dgm:pt>
    <dgm:pt modelId="{34463DDE-D23A-4F7F-A1E8-B7CF33A7AA45}" type="pres">
      <dgm:prSet presAssocID="{AA55465E-9075-4213-BF78-CAF7A53E7674}" presName="text0" presStyleLbl="node1" presStyleIdx="2" presStyleCnt="4" custScaleX="392377" custScaleY="152476" custRadScaleRad="108496" custRadScaleInc="-5500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A90B062-13B1-405C-A237-0155A2BC225D}" type="pres">
      <dgm:prSet presAssocID="{7AD3EF5C-5D86-4143-B205-507F5CF793C6}" presName="Name56" presStyleLbl="parChTrans1D2" presStyleIdx="2" presStyleCnt="3"/>
      <dgm:spPr/>
      <dgm:t>
        <a:bodyPr/>
        <a:lstStyle/>
        <a:p>
          <a:endParaRPr lang="it-IT"/>
        </a:p>
      </dgm:t>
    </dgm:pt>
    <dgm:pt modelId="{A525023A-CE99-4757-9BB1-4964185F63BD}" type="pres">
      <dgm:prSet presAssocID="{F56631A2-3992-47AF-A060-E2247B8B96B5}" presName="text0" presStyleLbl="node1" presStyleIdx="3" presStyleCnt="4" custScaleX="393826" custScaleY="151952" custRadScaleRad="119341" custRadScaleInc="5572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CD0C17BB-C020-4F08-B814-1A2BB3EE3DF9}" srcId="{D392CD6A-FADF-4327-8BA8-7AE0831EBB11}" destId="{AA55465E-9075-4213-BF78-CAF7A53E7674}" srcOrd="1" destOrd="0" parTransId="{7D4B8417-374C-40DA-9841-0A322364A7BB}" sibTransId="{A3E91963-AC49-49D0-BCA9-99DF060EBDAB}"/>
    <dgm:cxn modelId="{0FDD7B36-FA44-44DB-9FAD-CBE52CD1F62E}" srcId="{D392CD6A-FADF-4327-8BA8-7AE0831EBB11}" destId="{F56631A2-3992-47AF-A060-E2247B8B96B5}" srcOrd="2" destOrd="0" parTransId="{7AD3EF5C-5D86-4143-B205-507F5CF793C6}" sibTransId="{E6A1D718-47D8-48D5-BF72-AC01DF72E5F9}"/>
    <dgm:cxn modelId="{AB5DCB7E-7B3B-4635-AC22-D19244DC2BF2}" type="presOf" srcId="{AA55465E-9075-4213-BF78-CAF7A53E7674}" destId="{34463DDE-D23A-4F7F-A1E8-B7CF33A7AA45}" srcOrd="0" destOrd="0" presId="urn:microsoft.com/office/officeart/2008/layout/RadialCluster"/>
    <dgm:cxn modelId="{47700DCF-C1DF-4810-AC16-0FD38BBB54B0}" type="presOf" srcId="{B8F7D677-64A5-49E4-8902-541337C21B8B}" destId="{CADADB58-2E75-4B7C-ACA6-BD9FEEB1E660}" srcOrd="0" destOrd="0" presId="urn:microsoft.com/office/officeart/2008/layout/RadialCluster"/>
    <dgm:cxn modelId="{E5C7FBE0-DC74-4AB4-B4F8-0086CCDECB1B}" srcId="{D392CD6A-FADF-4327-8BA8-7AE0831EBB11}" destId="{C60207D4-E75C-454A-B2A9-78701296C7B0}" srcOrd="0" destOrd="0" parTransId="{B8F7D677-64A5-49E4-8902-541337C21B8B}" sibTransId="{9C3E15F8-411C-42B2-A802-7214ACFD61A0}"/>
    <dgm:cxn modelId="{E3817CC0-4A14-4975-B534-3E5C166A809E}" type="presOf" srcId="{09C5EA3F-5325-42BA-98D5-80A6F7EAF1BC}" destId="{2C564692-9B47-49E7-A016-DF89F5F11BA4}" srcOrd="0" destOrd="0" presId="urn:microsoft.com/office/officeart/2008/layout/RadialCluster"/>
    <dgm:cxn modelId="{1D348662-F8C4-4121-840A-2317432863CC}" type="presOf" srcId="{7D4B8417-374C-40DA-9841-0A322364A7BB}" destId="{7EC79397-07B7-4BB6-9BA9-214638BB88FE}" srcOrd="0" destOrd="0" presId="urn:microsoft.com/office/officeart/2008/layout/RadialCluster"/>
    <dgm:cxn modelId="{E1F5AF1F-421E-4B93-B5C4-85F0F13A67A2}" type="presOf" srcId="{D392CD6A-FADF-4327-8BA8-7AE0831EBB11}" destId="{C348E7E2-600B-4C21-89A6-E2849087285E}" srcOrd="0" destOrd="0" presId="urn:microsoft.com/office/officeart/2008/layout/RadialCluster"/>
    <dgm:cxn modelId="{1F60E941-AB53-4FCB-ABC2-9C87D5D9D5D3}" type="presOf" srcId="{F56631A2-3992-47AF-A060-E2247B8B96B5}" destId="{A525023A-CE99-4757-9BB1-4964185F63BD}" srcOrd="0" destOrd="0" presId="urn:microsoft.com/office/officeart/2008/layout/RadialCluster"/>
    <dgm:cxn modelId="{4AACCE0A-CD8C-4172-8598-E9F7B73E5AFC}" type="presOf" srcId="{7AD3EF5C-5D86-4143-B205-507F5CF793C6}" destId="{7A90B062-13B1-405C-A237-0155A2BC225D}" srcOrd="0" destOrd="0" presId="urn:microsoft.com/office/officeart/2008/layout/RadialCluster"/>
    <dgm:cxn modelId="{989DAC6F-CD1F-4CE8-A50F-B3431ED86D34}" type="presOf" srcId="{C60207D4-E75C-454A-B2A9-78701296C7B0}" destId="{FF043789-E3FA-4F54-AC21-097F5CB1182F}" srcOrd="0" destOrd="0" presId="urn:microsoft.com/office/officeart/2008/layout/RadialCluster"/>
    <dgm:cxn modelId="{4E5DEDFA-27BC-4278-A634-3A676F5BB576}" srcId="{09C5EA3F-5325-42BA-98D5-80A6F7EAF1BC}" destId="{D392CD6A-FADF-4327-8BA8-7AE0831EBB11}" srcOrd="0" destOrd="0" parTransId="{07404433-054A-4C43-AF1A-4671589E3E3A}" sibTransId="{5EF9852E-516A-472A-B504-475F6053A89B}"/>
    <dgm:cxn modelId="{AFFC102E-F961-4F3C-A4E2-62EE2FFC3E7C}" type="presParOf" srcId="{2C564692-9B47-49E7-A016-DF89F5F11BA4}" destId="{8393E041-4FEB-4969-A101-D7B0C5513CAC}" srcOrd="0" destOrd="0" presId="urn:microsoft.com/office/officeart/2008/layout/RadialCluster"/>
    <dgm:cxn modelId="{82200F93-CD22-427E-B3ED-7EA3F392BEDF}" type="presParOf" srcId="{8393E041-4FEB-4969-A101-D7B0C5513CAC}" destId="{C348E7E2-600B-4C21-89A6-E2849087285E}" srcOrd="0" destOrd="0" presId="urn:microsoft.com/office/officeart/2008/layout/RadialCluster"/>
    <dgm:cxn modelId="{83971110-67A5-4D00-833A-DC7F4CB9FB26}" type="presParOf" srcId="{8393E041-4FEB-4969-A101-D7B0C5513CAC}" destId="{CADADB58-2E75-4B7C-ACA6-BD9FEEB1E660}" srcOrd="1" destOrd="0" presId="urn:microsoft.com/office/officeart/2008/layout/RadialCluster"/>
    <dgm:cxn modelId="{B0E745D9-48C0-4A5E-9635-FFF8378D7658}" type="presParOf" srcId="{8393E041-4FEB-4969-A101-D7B0C5513CAC}" destId="{FF043789-E3FA-4F54-AC21-097F5CB1182F}" srcOrd="2" destOrd="0" presId="urn:microsoft.com/office/officeart/2008/layout/RadialCluster"/>
    <dgm:cxn modelId="{16FED9A7-CD42-4CED-B062-956E92CACDAE}" type="presParOf" srcId="{8393E041-4FEB-4969-A101-D7B0C5513CAC}" destId="{7EC79397-07B7-4BB6-9BA9-214638BB88FE}" srcOrd="3" destOrd="0" presId="urn:microsoft.com/office/officeart/2008/layout/RadialCluster"/>
    <dgm:cxn modelId="{98508F6D-7225-4AF8-A061-06A26C3D9D40}" type="presParOf" srcId="{8393E041-4FEB-4969-A101-D7B0C5513CAC}" destId="{34463DDE-D23A-4F7F-A1E8-B7CF33A7AA45}" srcOrd="4" destOrd="0" presId="urn:microsoft.com/office/officeart/2008/layout/RadialCluster"/>
    <dgm:cxn modelId="{C82FB011-9993-4246-87AA-A2C2CD8F92AD}" type="presParOf" srcId="{8393E041-4FEB-4969-A101-D7B0C5513CAC}" destId="{7A90B062-13B1-405C-A237-0155A2BC225D}" srcOrd="5" destOrd="0" presId="urn:microsoft.com/office/officeart/2008/layout/RadialCluster"/>
    <dgm:cxn modelId="{FD59B7B9-ABBF-40D3-AB49-2CA3BA58B44B}" type="presParOf" srcId="{8393E041-4FEB-4969-A101-D7B0C5513CAC}" destId="{A525023A-CE99-4757-9BB1-4964185F63BD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712568-F117-44B7-B821-BA4300509ACA}" type="doc">
      <dgm:prSet loTypeId="urn:microsoft.com/office/officeart/2005/8/layout/arrow2" loCatId="process" qsTypeId="urn:microsoft.com/office/officeart/2005/8/quickstyle/simple5" qsCatId="simple" csTypeId="urn:microsoft.com/office/officeart/2005/8/colors/accent1_2" csCatId="accent1" phldr="1"/>
      <dgm:spPr/>
    </dgm:pt>
    <dgm:pt modelId="{376D1305-3B9B-4037-8769-6511ACC0C789}">
      <dgm:prSet phldrT="[Text]" custT="1"/>
      <dgm:spPr/>
      <dgm:t>
        <a:bodyPr/>
        <a:lstStyle/>
        <a:p>
          <a:r>
            <a:rPr lang="it-IT" sz="1600" dirty="0">
              <a:solidFill>
                <a:srgbClr val="002060"/>
              </a:solidFill>
            </a:rPr>
            <a:t>Disposizioni Generali</a:t>
          </a:r>
        </a:p>
      </dgm:t>
    </dgm:pt>
    <dgm:pt modelId="{CE9EA11F-A28A-4F2F-8F9A-901992FF1D2D}" type="parTrans" cxnId="{D7C13C4E-366B-4F03-9F02-0C729EF0955B}">
      <dgm:prSet/>
      <dgm:spPr/>
      <dgm:t>
        <a:bodyPr/>
        <a:lstStyle/>
        <a:p>
          <a:endParaRPr lang="it-IT"/>
        </a:p>
      </dgm:t>
    </dgm:pt>
    <dgm:pt modelId="{50C7714F-BAC1-47CA-B4E4-8C69BCDBB19D}" type="sibTrans" cxnId="{D7C13C4E-366B-4F03-9F02-0C729EF0955B}">
      <dgm:prSet/>
      <dgm:spPr/>
      <dgm:t>
        <a:bodyPr/>
        <a:lstStyle/>
        <a:p>
          <a:endParaRPr lang="it-IT"/>
        </a:p>
      </dgm:t>
    </dgm:pt>
    <dgm:pt modelId="{97CB08BE-0CB1-43B2-8DFD-747F8BB7FA53}">
      <dgm:prSet phldrT="[Text]" custT="1"/>
      <dgm:spPr/>
      <dgm:t>
        <a:bodyPr/>
        <a:lstStyle/>
        <a:p>
          <a:pPr>
            <a:spcBef>
              <a:spcPts val="600"/>
            </a:spcBef>
          </a:pPr>
          <a:r>
            <a:rPr lang="it-IT" sz="1400" dirty="0">
              <a:solidFill>
                <a:srgbClr val="002060"/>
              </a:solidFill>
            </a:rPr>
            <a:t>Procedimenti d’urgenza  </a:t>
          </a:r>
        </a:p>
        <a:p>
          <a:pPr>
            <a:spcBef>
              <a:spcPts val="600"/>
            </a:spcBef>
          </a:pPr>
          <a:r>
            <a:rPr lang="it-IT" sz="1200" dirty="0">
              <a:solidFill>
                <a:srgbClr val="002060"/>
              </a:solidFill>
            </a:rPr>
            <a:t>(«PPU»)</a:t>
          </a:r>
        </a:p>
      </dgm:t>
    </dgm:pt>
    <dgm:pt modelId="{CF63819D-26E9-42DA-BF0F-1C87A5E5284A}" type="sibTrans" cxnId="{B6730261-1BF3-40AF-BBB3-DB26FB2257A5}">
      <dgm:prSet/>
      <dgm:spPr/>
      <dgm:t>
        <a:bodyPr/>
        <a:lstStyle/>
        <a:p>
          <a:endParaRPr lang="it-IT"/>
        </a:p>
      </dgm:t>
    </dgm:pt>
    <dgm:pt modelId="{000A4C44-95BE-43DD-885C-DDF1708C4A52}" type="parTrans" cxnId="{B6730261-1BF3-40AF-BBB3-DB26FB2257A5}">
      <dgm:prSet/>
      <dgm:spPr/>
      <dgm:t>
        <a:bodyPr/>
        <a:lstStyle/>
        <a:p>
          <a:endParaRPr lang="it-IT"/>
        </a:p>
      </dgm:t>
    </dgm:pt>
    <dgm:pt modelId="{56EE2132-3547-4A30-B291-51D82887A467}">
      <dgm:prSet phldrT="[Text]" custT="1"/>
      <dgm:spPr/>
      <dgm:t>
        <a:bodyPr/>
        <a:lstStyle/>
        <a:p>
          <a:r>
            <a:rPr lang="it-IT" sz="1400" dirty="0">
              <a:solidFill>
                <a:srgbClr val="002060"/>
              </a:solidFill>
            </a:rPr>
            <a:t>Procedimenti accelerati </a:t>
          </a:r>
        </a:p>
      </dgm:t>
    </dgm:pt>
    <dgm:pt modelId="{80739269-F39B-4C61-B5EA-C48D68A77BD4}" type="sibTrans" cxnId="{F5A61FE5-364A-4748-BA40-1FA79E8DD3E0}">
      <dgm:prSet/>
      <dgm:spPr/>
      <dgm:t>
        <a:bodyPr/>
        <a:lstStyle/>
        <a:p>
          <a:endParaRPr lang="it-IT"/>
        </a:p>
      </dgm:t>
    </dgm:pt>
    <dgm:pt modelId="{2ADE34A7-4E1F-4FA5-93B7-BF34BC62B560}" type="parTrans" cxnId="{F5A61FE5-364A-4748-BA40-1FA79E8DD3E0}">
      <dgm:prSet/>
      <dgm:spPr/>
      <dgm:t>
        <a:bodyPr/>
        <a:lstStyle/>
        <a:p>
          <a:endParaRPr lang="it-IT"/>
        </a:p>
      </dgm:t>
    </dgm:pt>
    <dgm:pt modelId="{5314B749-D593-4D7A-9F53-E5F0D03814A6}" type="pres">
      <dgm:prSet presAssocID="{AE712568-F117-44B7-B821-BA4300509ACA}" presName="arrowDiagram" presStyleCnt="0">
        <dgm:presLayoutVars>
          <dgm:chMax val="5"/>
          <dgm:dir/>
          <dgm:resizeHandles val="exact"/>
        </dgm:presLayoutVars>
      </dgm:prSet>
      <dgm:spPr/>
    </dgm:pt>
    <dgm:pt modelId="{1305A70E-673D-43F7-8BBB-72DF00DC8B35}" type="pres">
      <dgm:prSet presAssocID="{AE712568-F117-44B7-B821-BA4300509ACA}" presName="arrow" presStyleLbl="bgShp" presStyleIdx="0" presStyleCnt="1" custLinFactNeighborX="5042" custLinFactNeighborY="808"/>
      <dgm:spPr>
        <a:solidFill>
          <a:srgbClr val="FFC000">
            <a:alpha val="90000"/>
          </a:srgbClr>
        </a:solidFill>
        <a:effectLst>
          <a:innerShdw blurRad="63500" dist="50800" dir="13500000">
            <a:prstClr val="black">
              <a:alpha val="50000"/>
            </a:prstClr>
          </a:innerShdw>
        </a:effectLst>
      </dgm:spPr>
    </dgm:pt>
    <dgm:pt modelId="{59BA86DB-F6FD-43C0-99A5-901BCF8AD844}" type="pres">
      <dgm:prSet presAssocID="{AE712568-F117-44B7-B821-BA4300509ACA}" presName="arrowDiagram3" presStyleCnt="0"/>
      <dgm:spPr/>
    </dgm:pt>
    <dgm:pt modelId="{5136BB96-F331-4C71-8EA1-58933FB760C2}" type="pres">
      <dgm:prSet presAssocID="{376D1305-3B9B-4037-8769-6511ACC0C789}" presName="bullet3a" presStyleLbl="node1" presStyleIdx="0" presStyleCnt="3" custLinFactNeighborX="34176" custLinFactNeighborY="76066"/>
      <dgm:spPr>
        <a:solidFill>
          <a:srgbClr val="002060"/>
        </a:solidFill>
      </dgm:spPr>
    </dgm:pt>
    <dgm:pt modelId="{CF0837E2-8507-4FDD-9D79-07674DAC20C0}" type="pres">
      <dgm:prSet presAssocID="{376D1305-3B9B-4037-8769-6511ACC0C789}" presName="textBox3a" presStyleLbl="revTx" presStyleIdx="0" presStyleCnt="3" custScaleX="203997" custScaleY="33637" custLinFactNeighborX="11666" custLinFactNeighborY="-1858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0049D42-2CD8-4A2F-B0F8-FA568CA85AE3}" type="pres">
      <dgm:prSet presAssocID="{56EE2132-3547-4A30-B291-51D82887A467}" presName="bullet3b" presStyleLbl="node1" presStyleIdx="1" presStyleCnt="3"/>
      <dgm:spPr>
        <a:solidFill>
          <a:srgbClr val="002060"/>
        </a:solidFill>
      </dgm:spPr>
    </dgm:pt>
    <dgm:pt modelId="{D2994A70-8C7B-4811-A4FB-6F0063F00539}" type="pres">
      <dgm:prSet presAssocID="{56EE2132-3547-4A30-B291-51D82887A467}" presName="textBox3b" presStyleLbl="revTx" presStyleIdx="1" presStyleCnt="3" custScaleX="128247" custLinFactNeighborX="21209" custLinFactNeighborY="799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F752FEC-C4BE-4AE8-8720-FADBE3ED32BE}" type="pres">
      <dgm:prSet presAssocID="{97CB08BE-0CB1-43B2-8DFD-747F8BB7FA53}" presName="bullet3c" presStyleLbl="node1" presStyleIdx="2" presStyleCnt="3"/>
      <dgm:spPr>
        <a:solidFill>
          <a:srgbClr val="002060"/>
        </a:solidFill>
      </dgm:spPr>
    </dgm:pt>
    <dgm:pt modelId="{D651EAFA-F227-4FBE-9FA9-3F717524FB3A}" type="pres">
      <dgm:prSet presAssocID="{97CB08BE-0CB1-43B2-8DFD-747F8BB7FA53}" presName="textBox3c" presStyleLbl="revTx" presStyleIdx="2" presStyleCnt="3" custScaleX="143994" custLinFactNeighborX="32467" custLinFactNeighborY="708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D7C13C4E-366B-4F03-9F02-0C729EF0955B}" srcId="{AE712568-F117-44B7-B821-BA4300509ACA}" destId="{376D1305-3B9B-4037-8769-6511ACC0C789}" srcOrd="0" destOrd="0" parTransId="{CE9EA11F-A28A-4F2F-8F9A-901992FF1D2D}" sibTransId="{50C7714F-BAC1-47CA-B4E4-8C69BCDBB19D}"/>
    <dgm:cxn modelId="{37E64EF1-3319-4B9B-B421-5CAB3ACC0FE2}" type="presOf" srcId="{376D1305-3B9B-4037-8769-6511ACC0C789}" destId="{CF0837E2-8507-4FDD-9D79-07674DAC20C0}" srcOrd="0" destOrd="0" presId="urn:microsoft.com/office/officeart/2005/8/layout/arrow2"/>
    <dgm:cxn modelId="{B28DE5F6-3268-4E65-A50C-0DEA383A14ED}" type="presOf" srcId="{AE712568-F117-44B7-B821-BA4300509ACA}" destId="{5314B749-D593-4D7A-9F53-E5F0D03814A6}" srcOrd="0" destOrd="0" presId="urn:microsoft.com/office/officeart/2005/8/layout/arrow2"/>
    <dgm:cxn modelId="{2D8C4619-21BF-46A6-AAF6-3664A89E0AD3}" type="presOf" srcId="{97CB08BE-0CB1-43B2-8DFD-747F8BB7FA53}" destId="{D651EAFA-F227-4FBE-9FA9-3F717524FB3A}" srcOrd="0" destOrd="0" presId="urn:microsoft.com/office/officeart/2005/8/layout/arrow2"/>
    <dgm:cxn modelId="{F5A61FE5-364A-4748-BA40-1FA79E8DD3E0}" srcId="{AE712568-F117-44B7-B821-BA4300509ACA}" destId="{56EE2132-3547-4A30-B291-51D82887A467}" srcOrd="1" destOrd="0" parTransId="{2ADE34A7-4E1F-4FA5-93B7-BF34BC62B560}" sibTransId="{80739269-F39B-4C61-B5EA-C48D68A77BD4}"/>
    <dgm:cxn modelId="{B6730261-1BF3-40AF-BBB3-DB26FB2257A5}" srcId="{AE712568-F117-44B7-B821-BA4300509ACA}" destId="{97CB08BE-0CB1-43B2-8DFD-747F8BB7FA53}" srcOrd="2" destOrd="0" parTransId="{000A4C44-95BE-43DD-885C-DDF1708C4A52}" sibTransId="{CF63819D-26E9-42DA-BF0F-1C87A5E5284A}"/>
    <dgm:cxn modelId="{5CC75429-B847-4E78-B26E-01A2A75177FA}" type="presOf" srcId="{56EE2132-3547-4A30-B291-51D82887A467}" destId="{D2994A70-8C7B-4811-A4FB-6F0063F00539}" srcOrd="0" destOrd="0" presId="urn:microsoft.com/office/officeart/2005/8/layout/arrow2"/>
    <dgm:cxn modelId="{FF7EC205-E863-48D0-B383-657799DA1BE5}" type="presParOf" srcId="{5314B749-D593-4D7A-9F53-E5F0D03814A6}" destId="{1305A70E-673D-43F7-8BBB-72DF00DC8B35}" srcOrd="0" destOrd="0" presId="urn:microsoft.com/office/officeart/2005/8/layout/arrow2"/>
    <dgm:cxn modelId="{CD3D8A15-C173-4F04-BD41-0836507DFC4B}" type="presParOf" srcId="{5314B749-D593-4D7A-9F53-E5F0D03814A6}" destId="{59BA86DB-F6FD-43C0-99A5-901BCF8AD844}" srcOrd="1" destOrd="0" presId="urn:microsoft.com/office/officeart/2005/8/layout/arrow2"/>
    <dgm:cxn modelId="{416EBD32-64BA-4323-A082-FAE10AD5A914}" type="presParOf" srcId="{59BA86DB-F6FD-43C0-99A5-901BCF8AD844}" destId="{5136BB96-F331-4C71-8EA1-58933FB760C2}" srcOrd="0" destOrd="0" presId="urn:microsoft.com/office/officeart/2005/8/layout/arrow2"/>
    <dgm:cxn modelId="{E0E54367-8687-4143-BE4A-4BB5846CC617}" type="presParOf" srcId="{59BA86DB-F6FD-43C0-99A5-901BCF8AD844}" destId="{CF0837E2-8507-4FDD-9D79-07674DAC20C0}" srcOrd="1" destOrd="0" presId="urn:microsoft.com/office/officeart/2005/8/layout/arrow2"/>
    <dgm:cxn modelId="{7D2F9178-6D7D-47AA-A3ED-D108C2AF99FF}" type="presParOf" srcId="{59BA86DB-F6FD-43C0-99A5-901BCF8AD844}" destId="{10049D42-2CD8-4A2F-B0F8-FA568CA85AE3}" srcOrd="2" destOrd="0" presId="urn:microsoft.com/office/officeart/2005/8/layout/arrow2"/>
    <dgm:cxn modelId="{FD610E72-DA49-4B7F-B3A4-33171A26613F}" type="presParOf" srcId="{59BA86DB-F6FD-43C0-99A5-901BCF8AD844}" destId="{D2994A70-8C7B-4811-A4FB-6F0063F00539}" srcOrd="3" destOrd="0" presId="urn:microsoft.com/office/officeart/2005/8/layout/arrow2"/>
    <dgm:cxn modelId="{8C9A42AA-EE2F-421C-8DCF-821B3B205DA0}" type="presParOf" srcId="{59BA86DB-F6FD-43C0-99A5-901BCF8AD844}" destId="{FF752FEC-C4BE-4AE8-8720-FADBE3ED32BE}" srcOrd="4" destOrd="0" presId="urn:microsoft.com/office/officeart/2005/8/layout/arrow2"/>
    <dgm:cxn modelId="{467FBA91-7E21-4A69-8206-5987D67391A4}" type="presParOf" srcId="{59BA86DB-F6FD-43C0-99A5-901BCF8AD844}" destId="{D651EAFA-F227-4FBE-9FA9-3F717524FB3A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67A3BCB-4846-0146-A965-2238414F4DCF}" type="doc">
      <dgm:prSet loTypeId="urn:microsoft.com/office/officeart/2005/8/layout/process1" loCatId="" qsTypeId="urn:microsoft.com/office/officeart/2005/8/quickstyle/simple1" qsCatId="simple" csTypeId="urn:microsoft.com/office/officeart/2005/8/colors/accent1_2" csCatId="accent1" phldr="1"/>
      <dgm:spPr/>
    </dgm:pt>
    <dgm:pt modelId="{E34FE2B7-1177-7D4C-BA4B-B2181A1775D2}">
      <dgm:prSet phldrT="[Testo]" custT="1"/>
      <dgm:spPr>
        <a:solidFill>
          <a:srgbClr val="FFC000"/>
        </a:solidFill>
      </dgm:spPr>
      <dgm:t>
        <a:bodyPr/>
        <a:lstStyle/>
        <a:p>
          <a:r>
            <a:rPr lang="it-IT" sz="1600" dirty="0">
              <a:solidFill>
                <a:srgbClr val="002060"/>
              </a:solidFill>
            </a:rPr>
            <a:t>Ricorso proposto dal Ricorrente </a:t>
          </a:r>
        </a:p>
      </dgm:t>
    </dgm:pt>
    <dgm:pt modelId="{D5BF4F19-5E2E-0945-AA7B-FF4BF5EABFD0}" type="parTrans" cxnId="{9D85B67D-9AA5-6B4F-95BC-D47258BE2EA2}">
      <dgm:prSet/>
      <dgm:spPr/>
      <dgm:t>
        <a:bodyPr/>
        <a:lstStyle/>
        <a:p>
          <a:endParaRPr lang="it-IT"/>
        </a:p>
      </dgm:t>
    </dgm:pt>
    <dgm:pt modelId="{563F1050-7D68-6D44-BEC5-1521C5BA351F}" type="sibTrans" cxnId="{9D85B67D-9AA5-6B4F-95BC-D47258BE2EA2}">
      <dgm:prSet/>
      <dgm:spPr/>
      <dgm:t>
        <a:bodyPr/>
        <a:lstStyle/>
        <a:p>
          <a:endParaRPr lang="it-IT"/>
        </a:p>
      </dgm:t>
    </dgm:pt>
    <dgm:pt modelId="{A41F2A9E-A3DF-224C-A498-5E6A200B47AB}">
      <dgm:prSet phldrT="[Testo]" custT="1"/>
      <dgm:spPr>
        <a:solidFill>
          <a:srgbClr val="FFC000"/>
        </a:solidFill>
      </dgm:spPr>
      <dgm:t>
        <a:bodyPr/>
        <a:lstStyle/>
        <a:p>
          <a:r>
            <a:rPr lang="it-IT" sz="1600" dirty="0">
              <a:solidFill>
                <a:srgbClr val="002060"/>
              </a:solidFill>
            </a:rPr>
            <a:t>Instaurazione del giudizio  innanzi al Giudice nazionale</a:t>
          </a:r>
        </a:p>
      </dgm:t>
    </dgm:pt>
    <dgm:pt modelId="{A5D95E3C-91EE-414F-8C01-9A7461B8F4B4}" type="parTrans" cxnId="{5BB8EB4F-FF9D-5A49-BDB1-7C467990BEF9}">
      <dgm:prSet/>
      <dgm:spPr/>
      <dgm:t>
        <a:bodyPr/>
        <a:lstStyle/>
        <a:p>
          <a:endParaRPr lang="it-IT"/>
        </a:p>
      </dgm:t>
    </dgm:pt>
    <dgm:pt modelId="{17366024-FB09-664B-B070-3C880C9F7429}" type="sibTrans" cxnId="{5BB8EB4F-FF9D-5A49-BDB1-7C467990BEF9}">
      <dgm:prSet/>
      <dgm:spPr/>
      <dgm:t>
        <a:bodyPr/>
        <a:lstStyle/>
        <a:p>
          <a:endParaRPr lang="it-IT"/>
        </a:p>
      </dgm:t>
    </dgm:pt>
    <dgm:pt modelId="{9A0EDEF1-2939-D447-955A-6576113A1152}">
      <dgm:prSet phldrT="[Testo]" custT="1"/>
      <dgm:spPr>
        <a:solidFill>
          <a:srgbClr val="FFFF00"/>
        </a:solidFill>
      </dgm:spPr>
      <dgm:t>
        <a:bodyPr/>
        <a:lstStyle/>
        <a:p>
          <a:r>
            <a:rPr lang="it-IT" sz="1600" i="1" dirty="0">
              <a:solidFill>
                <a:srgbClr val="002060"/>
              </a:solidFill>
            </a:rPr>
            <a:t>Questione relativa ad una materia coperta dal diritto UE: </a:t>
          </a:r>
        </a:p>
        <a:p>
          <a:r>
            <a:rPr lang="it-IT" sz="1600" i="1" dirty="0">
              <a:solidFill>
                <a:srgbClr val="002060"/>
              </a:solidFill>
            </a:rPr>
            <a:t>come risolverla ?</a:t>
          </a:r>
        </a:p>
        <a:p>
          <a:r>
            <a:rPr lang="it-IT" sz="1600" i="1" dirty="0">
              <a:solidFill>
                <a:srgbClr val="002060"/>
              </a:solidFill>
            </a:rPr>
            <a:t>Il Giudice sospende il giudizio</a:t>
          </a:r>
        </a:p>
      </dgm:t>
    </dgm:pt>
    <dgm:pt modelId="{3BBB7C74-AB78-4740-8FB7-1F3B6FFFAAF6}" type="parTrans" cxnId="{321C2512-D65F-C24F-BCD8-EAF5BBF195A0}">
      <dgm:prSet/>
      <dgm:spPr/>
      <dgm:t>
        <a:bodyPr/>
        <a:lstStyle/>
        <a:p>
          <a:endParaRPr lang="it-IT"/>
        </a:p>
      </dgm:t>
    </dgm:pt>
    <dgm:pt modelId="{E66CDC2E-B391-AD4C-A56C-B4C602FF911A}" type="sibTrans" cxnId="{321C2512-D65F-C24F-BCD8-EAF5BBF195A0}">
      <dgm:prSet/>
      <dgm:spPr/>
      <dgm:t>
        <a:bodyPr/>
        <a:lstStyle/>
        <a:p>
          <a:endParaRPr lang="it-IT"/>
        </a:p>
      </dgm:t>
    </dgm:pt>
    <dgm:pt modelId="{DD253C97-9CD0-EA4E-9AA6-C8B79032F039}" type="pres">
      <dgm:prSet presAssocID="{B67A3BCB-4846-0146-A965-2238414F4DCF}" presName="Name0" presStyleCnt="0">
        <dgm:presLayoutVars>
          <dgm:dir/>
          <dgm:resizeHandles val="exact"/>
        </dgm:presLayoutVars>
      </dgm:prSet>
      <dgm:spPr/>
    </dgm:pt>
    <dgm:pt modelId="{E33F7459-6022-214C-8FBA-CF6B13BD6509}" type="pres">
      <dgm:prSet presAssocID="{E34FE2B7-1177-7D4C-BA4B-B2181A1775D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CD35CD1-57CC-0E46-AAB8-E3AD43984A6F}" type="pres">
      <dgm:prSet presAssocID="{563F1050-7D68-6D44-BEC5-1521C5BA351F}" presName="sibTrans" presStyleLbl="sibTrans2D1" presStyleIdx="0" presStyleCnt="2"/>
      <dgm:spPr/>
      <dgm:t>
        <a:bodyPr/>
        <a:lstStyle/>
        <a:p>
          <a:endParaRPr lang="it-IT"/>
        </a:p>
      </dgm:t>
    </dgm:pt>
    <dgm:pt modelId="{0BD23E26-C6FC-E349-91C9-F3CFCF65CEB9}" type="pres">
      <dgm:prSet presAssocID="{563F1050-7D68-6D44-BEC5-1521C5BA351F}" presName="connectorText" presStyleLbl="sibTrans2D1" presStyleIdx="0" presStyleCnt="2"/>
      <dgm:spPr/>
      <dgm:t>
        <a:bodyPr/>
        <a:lstStyle/>
        <a:p>
          <a:endParaRPr lang="it-IT"/>
        </a:p>
      </dgm:t>
    </dgm:pt>
    <dgm:pt modelId="{39AF5722-8BF0-884A-8CE8-48A9BDEB9584}" type="pres">
      <dgm:prSet presAssocID="{A41F2A9E-A3DF-224C-A498-5E6A200B47A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DC16713-37C8-A14F-901A-49AFF6CCD2D9}" type="pres">
      <dgm:prSet presAssocID="{17366024-FB09-664B-B070-3C880C9F7429}" presName="sibTrans" presStyleLbl="sibTrans2D1" presStyleIdx="1" presStyleCnt="2"/>
      <dgm:spPr/>
      <dgm:t>
        <a:bodyPr/>
        <a:lstStyle/>
        <a:p>
          <a:endParaRPr lang="it-IT"/>
        </a:p>
      </dgm:t>
    </dgm:pt>
    <dgm:pt modelId="{241829E1-E777-D74D-83FC-B4EA7A507333}" type="pres">
      <dgm:prSet presAssocID="{17366024-FB09-664B-B070-3C880C9F7429}" presName="connectorText" presStyleLbl="sibTrans2D1" presStyleIdx="1" presStyleCnt="2"/>
      <dgm:spPr/>
      <dgm:t>
        <a:bodyPr/>
        <a:lstStyle/>
        <a:p>
          <a:endParaRPr lang="it-IT"/>
        </a:p>
      </dgm:t>
    </dgm:pt>
    <dgm:pt modelId="{FCFBE415-8F1F-8044-B70F-1760FE3A3CA2}" type="pres">
      <dgm:prSet presAssocID="{9A0EDEF1-2939-D447-955A-6576113A1152}" presName="node" presStyleLbl="node1" presStyleIdx="2" presStyleCnt="3" custScaleX="157045" custScaleY="10151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321C2512-D65F-C24F-BCD8-EAF5BBF195A0}" srcId="{B67A3BCB-4846-0146-A965-2238414F4DCF}" destId="{9A0EDEF1-2939-D447-955A-6576113A1152}" srcOrd="2" destOrd="0" parTransId="{3BBB7C74-AB78-4740-8FB7-1F3B6FFFAAF6}" sibTransId="{E66CDC2E-B391-AD4C-A56C-B4C602FF911A}"/>
    <dgm:cxn modelId="{3EDFE366-E8C6-6543-BAD9-3F3213586B5A}" type="presOf" srcId="{563F1050-7D68-6D44-BEC5-1521C5BA351F}" destId="{0BD23E26-C6FC-E349-91C9-F3CFCF65CEB9}" srcOrd="1" destOrd="0" presId="urn:microsoft.com/office/officeart/2005/8/layout/process1"/>
    <dgm:cxn modelId="{97BC0729-B403-764F-99E2-958D853A954F}" type="presOf" srcId="{17366024-FB09-664B-B070-3C880C9F7429}" destId="{241829E1-E777-D74D-83FC-B4EA7A507333}" srcOrd="1" destOrd="0" presId="urn:microsoft.com/office/officeart/2005/8/layout/process1"/>
    <dgm:cxn modelId="{5BB8EB4F-FF9D-5A49-BDB1-7C467990BEF9}" srcId="{B67A3BCB-4846-0146-A965-2238414F4DCF}" destId="{A41F2A9E-A3DF-224C-A498-5E6A200B47AB}" srcOrd="1" destOrd="0" parTransId="{A5D95E3C-91EE-414F-8C01-9A7461B8F4B4}" sibTransId="{17366024-FB09-664B-B070-3C880C9F7429}"/>
    <dgm:cxn modelId="{9D85B67D-9AA5-6B4F-95BC-D47258BE2EA2}" srcId="{B67A3BCB-4846-0146-A965-2238414F4DCF}" destId="{E34FE2B7-1177-7D4C-BA4B-B2181A1775D2}" srcOrd="0" destOrd="0" parTransId="{D5BF4F19-5E2E-0945-AA7B-FF4BF5EABFD0}" sibTransId="{563F1050-7D68-6D44-BEC5-1521C5BA351F}"/>
    <dgm:cxn modelId="{AC0D3E95-AEE2-9645-B390-357B7F9DA37C}" type="presOf" srcId="{17366024-FB09-664B-B070-3C880C9F7429}" destId="{2DC16713-37C8-A14F-901A-49AFF6CCD2D9}" srcOrd="0" destOrd="0" presId="urn:microsoft.com/office/officeart/2005/8/layout/process1"/>
    <dgm:cxn modelId="{9597D43B-36E6-CA44-ADFE-C14BF4BC46A8}" type="presOf" srcId="{A41F2A9E-A3DF-224C-A498-5E6A200B47AB}" destId="{39AF5722-8BF0-884A-8CE8-48A9BDEB9584}" srcOrd="0" destOrd="0" presId="urn:microsoft.com/office/officeart/2005/8/layout/process1"/>
    <dgm:cxn modelId="{3DEA2E47-8FE1-6440-9B84-549E762A4359}" type="presOf" srcId="{9A0EDEF1-2939-D447-955A-6576113A1152}" destId="{FCFBE415-8F1F-8044-B70F-1760FE3A3CA2}" srcOrd="0" destOrd="0" presId="urn:microsoft.com/office/officeart/2005/8/layout/process1"/>
    <dgm:cxn modelId="{87DD5C77-557F-0D43-9B70-81ABC83A4BB1}" type="presOf" srcId="{E34FE2B7-1177-7D4C-BA4B-B2181A1775D2}" destId="{E33F7459-6022-214C-8FBA-CF6B13BD6509}" srcOrd="0" destOrd="0" presId="urn:microsoft.com/office/officeart/2005/8/layout/process1"/>
    <dgm:cxn modelId="{A4CCFEB9-5E7C-5349-BBB5-5AC1E457D87B}" type="presOf" srcId="{B67A3BCB-4846-0146-A965-2238414F4DCF}" destId="{DD253C97-9CD0-EA4E-9AA6-C8B79032F039}" srcOrd="0" destOrd="0" presId="urn:microsoft.com/office/officeart/2005/8/layout/process1"/>
    <dgm:cxn modelId="{21C24F4A-51FE-8541-90B3-D36E1283CF81}" type="presOf" srcId="{563F1050-7D68-6D44-BEC5-1521C5BA351F}" destId="{1CD35CD1-57CC-0E46-AAB8-E3AD43984A6F}" srcOrd="0" destOrd="0" presId="urn:microsoft.com/office/officeart/2005/8/layout/process1"/>
    <dgm:cxn modelId="{6ACF0517-0F9A-CD45-97DD-7275A98F806F}" type="presParOf" srcId="{DD253C97-9CD0-EA4E-9AA6-C8B79032F039}" destId="{E33F7459-6022-214C-8FBA-CF6B13BD6509}" srcOrd="0" destOrd="0" presId="urn:microsoft.com/office/officeart/2005/8/layout/process1"/>
    <dgm:cxn modelId="{B96663B3-8BB5-5E48-BD3C-21FB4BE5B59E}" type="presParOf" srcId="{DD253C97-9CD0-EA4E-9AA6-C8B79032F039}" destId="{1CD35CD1-57CC-0E46-AAB8-E3AD43984A6F}" srcOrd="1" destOrd="0" presId="urn:microsoft.com/office/officeart/2005/8/layout/process1"/>
    <dgm:cxn modelId="{0140B7B0-1FE9-634E-93B1-A8B357C6DF52}" type="presParOf" srcId="{1CD35CD1-57CC-0E46-AAB8-E3AD43984A6F}" destId="{0BD23E26-C6FC-E349-91C9-F3CFCF65CEB9}" srcOrd="0" destOrd="0" presId="urn:microsoft.com/office/officeart/2005/8/layout/process1"/>
    <dgm:cxn modelId="{8412C4BB-0E24-A147-B23C-959ECC645F98}" type="presParOf" srcId="{DD253C97-9CD0-EA4E-9AA6-C8B79032F039}" destId="{39AF5722-8BF0-884A-8CE8-48A9BDEB9584}" srcOrd="2" destOrd="0" presId="urn:microsoft.com/office/officeart/2005/8/layout/process1"/>
    <dgm:cxn modelId="{2CEDADD7-FB57-1248-8C71-2B07277F4B01}" type="presParOf" srcId="{DD253C97-9CD0-EA4E-9AA6-C8B79032F039}" destId="{2DC16713-37C8-A14F-901A-49AFF6CCD2D9}" srcOrd="3" destOrd="0" presId="urn:microsoft.com/office/officeart/2005/8/layout/process1"/>
    <dgm:cxn modelId="{408FE8FC-D6FB-8941-9DA2-E78ACD682AC3}" type="presParOf" srcId="{2DC16713-37C8-A14F-901A-49AFF6CCD2D9}" destId="{241829E1-E777-D74D-83FC-B4EA7A507333}" srcOrd="0" destOrd="0" presId="urn:microsoft.com/office/officeart/2005/8/layout/process1"/>
    <dgm:cxn modelId="{A3E949BC-FE4C-3343-93C7-F51DEF9B0BA4}" type="presParOf" srcId="{DD253C97-9CD0-EA4E-9AA6-C8B79032F039}" destId="{FCFBE415-8F1F-8044-B70F-1760FE3A3CA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E93FB91-2C3A-4547-B7B8-D3C82B7D4FE4}" type="doc">
      <dgm:prSet loTypeId="urn:microsoft.com/office/officeart/2005/8/layout/process1" loCatId="" qsTypeId="urn:microsoft.com/office/officeart/2005/8/quickstyle/simple1" qsCatId="simple" csTypeId="urn:microsoft.com/office/officeart/2005/8/colors/accent1_2" csCatId="accent1" phldr="1"/>
      <dgm:spPr/>
    </dgm:pt>
    <dgm:pt modelId="{8FFBE05C-96B8-0045-959B-EA6B9B85F66C}">
      <dgm:prSet phldrT="[Testo]" custT="1"/>
      <dgm:spPr>
        <a:solidFill>
          <a:srgbClr val="FFC000"/>
        </a:solidFill>
      </dgm:spPr>
      <dgm:t>
        <a:bodyPr/>
        <a:lstStyle/>
        <a:p>
          <a:r>
            <a:rPr lang="it-IT" sz="1600" dirty="0">
              <a:solidFill>
                <a:srgbClr val="002060"/>
              </a:solidFill>
            </a:rPr>
            <a:t>Il Giudice nazionale prosegue il giudizio </a:t>
          </a:r>
        </a:p>
      </dgm:t>
    </dgm:pt>
    <dgm:pt modelId="{6A0DD717-176A-934F-85E1-4057395DB237}" type="parTrans" cxnId="{BC51380C-C9A9-614D-A750-A4016C3DD04A}">
      <dgm:prSet/>
      <dgm:spPr/>
      <dgm:t>
        <a:bodyPr/>
        <a:lstStyle/>
        <a:p>
          <a:endParaRPr lang="it-IT"/>
        </a:p>
      </dgm:t>
    </dgm:pt>
    <dgm:pt modelId="{6BCCA57F-902B-4C45-8044-6A3C5C813591}" type="sibTrans" cxnId="{BC51380C-C9A9-614D-A750-A4016C3DD04A}">
      <dgm:prSet/>
      <dgm:spPr/>
      <dgm:t>
        <a:bodyPr/>
        <a:lstStyle/>
        <a:p>
          <a:endParaRPr lang="it-IT"/>
        </a:p>
      </dgm:t>
    </dgm:pt>
    <dgm:pt modelId="{7243D99A-8C10-CE4B-9447-56C6711F21E3}">
      <dgm:prSet phldrT="[Testo]" custT="1"/>
      <dgm:spPr>
        <a:solidFill>
          <a:srgbClr val="FFC000"/>
        </a:solidFill>
      </dgm:spPr>
      <dgm:t>
        <a:bodyPr/>
        <a:lstStyle/>
        <a:p>
          <a:r>
            <a:rPr lang="it-IT" sz="1600" dirty="0">
              <a:solidFill>
                <a:srgbClr val="002060"/>
              </a:solidFill>
            </a:rPr>
            <a:t>Sentenza o ordinanza CGUE </a:t>
          </a:r>
        </a:p>
      </dgm:t>
    </dgm:pt>
    <dgm:pt modelId="{3B397A67-5F5F-F149-94FC-28967601F917}" type="parTrans" cxnId="{E431684A-7D3B-8940-9A12-D8D65EF8E48D}">
      <dgm:prSet/>
      <dgm:spPr/>
      <dgm:t>
        <a:bodyPr/>
        <a:lstStyle/>
        <a:p>
          <a:endParaRPr lang="it-IT"/>
        </a:p>
      </dgm:t>
    </dgm:pt>
    <dgm:pt modelId="{BE9A889F-91E2-1D4C-9021-1AC93D5BE882}" type="sibTrans" cxnId="{E431684A-7D3B-8940-9A12-D8D65EF8E48D}">
      <dgm:prSet/>
      <dgm:spPr/>
      <dgm:t>
        <a:bodyPr/>
        <a:lstStyle/>
        <a:p>
          <a:endParaRPr lang="it-IT"/>
        </a:p>
      </dgm:t>
    </dgm:pt>
    <dgm:pt modelId="{9A493D9C-2E5D-304C-9059-E82678F97B27}">
      <dgm:prSet phldrT="[Testo]" custT="1"/>
      <dgm:spPr>
        <a:solidFill>
          <a:srgbClr val="FFC000"/>
        </a:solidFill>
      </dgm:spPr>
      <dgm:t>
        <a:bodyPr/>
        <a:lstStyle/>
        <a:p>
          <a:r>
            <a:rPr lang="it-IT" sz="1600" dirty="0">
              <a:solidFill>
                <a:srgbClr val="002060"/>
              </a:solidFill>
            </a:rPr>
            <a:t>La CGUE esamina le domande del giudice</a:t>
          </a:r>
        </a:p>
      </dgm:t>
    </dgm:pt>
    <dgm:pt modelId="{DC387CE0-D5B0-A348-84D2-B8E2F56436F2}" type="parTrans" cxnId="{65853B5E-8783-3D48-B113-89942CB6A77A}">
      <dgm:prSet/>
      <dgm:spPr/>
      <dgm:t>
        <a:bodyPr/>
        <a:lstStyle/>
        <a:p>
          <a:endParaRPr lang="it-IT"/>
        </a:p>
      </dgm:t>
    </dgm:pt>
    <dgm:pt modelId="{341E2783-A1DC-C94E-98DF-9A171362EE52}" type="sibTrans" cxnId="{65853B5E-8783-3D48-B113-89942CB6A77A}">
      <dgm:prSet/>
      <dgm:spPr/>
      <dgm:t>
        <a:bodyPr/>
        <a:lstStyle/>
        <a:p>
          <a:endParaRPr lang="it-IT"/>
        </a:p>
      </dgm:t>
    </dgm:pt>
    <dgm:pt modelId="{59BF1301-82D3-4247-B887-403DDDBD8AAD}" type="pres">
      <dgm:prSet presAssocID="{4E93FB91-2C3A-4547-B7B8-D3C82B7D4FE4}" presName="Name0" presStyleCnt="0">
        <dgm:presLayoutVars>
          <dgm:dir/>
          <dgm:resizeHandles val="exact"/>
        </dgm:presLayoutVars>
      </dgm:prSet>
      <dgm:spPr/>
    </dgm:pt>
    <dgm:pt modelId="{23AEBF4B-3070-DB4B-97F5-59574F00BDE4}" type="pres">
      <dgm:prSet presAssocID="{8FFBE05C-96B8-0045-959B-EA6B9B85F66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D1CCE62-DB98-9F4F-B17D-8A05B548508E}" type="pres">
      <dgm:prSet presAssocID="{6BCCA57F-902B-4C45-8044-6A3C5C813591}" presName="sibTrans" presStyleLbl="sibTrans2D1" presStyleIdx="0" presStyleCnt="2" custAng="10800000"/>
      <dgm:spPr/>
      <dgm:t>
        <a:bodyPr/>
        <a:lstStyle/>
        <a:p>
          <a:endParaRPr lang="it-IT"/>
        </a:p>
      </dgm:t>
    </dgm:pt>
    <dgm:pt modelId="{2E19C555-DDA1-EC42-AC9D-222743606394}" type="pres">
      <dgm:prSet presAssocID="{6BCCA57F-902B-4C45-8044-6A3C5C813591}" presName="connectorText" presStyleLbl="sibTrans2D1" presStyleIdx="0" presStyleCnt="2"/>
      <dgm:spPr/>
      <dgm:t>
        <a:bodyPr/>
        <a:lstStyle/>
        <a:p>
          <a:endParaRPr lang="it-IT"/>
        </a:p>
      </dgm:t>
    </dgm:pt>
    <dgm:pt modelId="{11729CAC-D330-A944-9C72-2B4EFEE1D335}" type="pres">
      <dgm:prSet presAssocID="{7243D99A-8C10-CE4B-9447-56C6711F21E3}" presName="node" presStyleLbl="node1" presStyleIdx="1" presStyleCnt="3" custScaleX="67249" custScaleY="120875" custLinFactNeighborX="0" custLinFactNeighborY="372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797F902-5B43-AD45-A373-052A82CD9649}" type="pres">
      <dgm:prSet presAssocID="{BE9A889F-91E2-1D4C-9021-1AC93D5BE882}" presName="sibTrans" presStyleLbl="sibTrans2D1" presStyleIdx="1" presStyleCnt="2" custAng="10800000"/>
      <dgm:spPr/>
      <dgm:t>
        <a:bodyPr/>
        <a:lstStyle/>
        <a:p>
          <a:endParaRPr lang="it-IT"/>
        </a:p>
      </dgm:t>
    </dgm:pt>
    <dgm:pt modelId="{1B713F1B-1804-D543-A1F6-3D1731BBE010}" type="pres">
      <dgm:prSet presAssocID="{BE9A889F-91E2-1D4C-9021-1AC93D5BE882}" presName="connectorText" presStyleLbl="sibTrans2D1" presStyleIdx="1" presStyleCnt="2"/>
      <dgm:spPr/>
      <dgm:t>
        <a:bodyPr/>
        <a:lstStyle/>
        <a:p>
          <a:endParaRPr lang="it-IT"/>
        </a:p>
      </dgm:t>
    </dgm:pt>
    <dgm:pt modelId="{A5976047-BB7F-9A4D-835A-21B0D0F1EEF0}" type="pres">
      <dgm:prSet presAssocID="{9A493D9C-2E5D-304C-9059-E82678F97B2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E431684A-7D3B-8940-9A12-D8D65EF8E48D}" srcId="{4E93FB91-2C3A-4547-B7B8-D3C82B7D4FE4}" destId="{7243D99A-8C10-CE4B-9447-56C6711F21E3}" srcOrd="1" destOrd="0" parTransId="{3B397A67-5F5F-F149-94FC-28967601F917}" sibTransId="{BE9A889F-91E2-1D4C-9021-1AC93D5BE882}"/>
    <dgm:cxn modelId="{65853B5E-8783-3D48-B113-89942CB6A77A}" srcId="{4E93FB91-2C3A-4547-B7B8-D3C82B7D4FE4}" destId="{9A493D9C-2E5D-304C-9059-E82678F97B27}" srcOrd="2" destOrd="0" parTransId="{DC387CE0-D5B0-A348-84D2-B8E2F56436F2}" sibTransId="{341E2783-A1DC-C94E-98DF-9A171362EE52}"/>
    <dgm:cxn modelId="{5941A30C-72AD-E64F-BF3B-EABAE1FBB721}" type="presOf" srcId="{4E93FB91-2C3A-4547-B7B8-D3C82B7D4FE4}" destId="{59BF1301-82D3-4247-B887-403DDDBD8AAD}" srcOrd="0" destOrd="0" presId="urn:microsoft.com/office/officeart/2005/8/layout/process1"/>
    <dgm:cxn modelId="{BC51380C-C9A9-614D-A750-A4016C3DD04A}" srcId="{4E93FB91-2C3A-4547-B7B8-D3C82B7D4FE4}" destId="{8FFBE05C-96B8-0045-959B-EA6B9B85F66C}" srcOrd="0" destOrd="0" parTransId="{6A0DD717-176A-934F-85E1-4057395DB237}" sibTransId="{6BCCA57F-902B-4C45-8044-6A3C5C813591}"/>
    <dgm:cxn modelId="{9A7746AF-6BB0-5943-85E0-25860FC1C9AE}" type="presOf" srcId="{BE9A889F-91E2-1D4C-9021-1AC93D5BE882}" destId="{D797F902-5B43-AD45-A373-052A82CD9649}" srcOrd="0" destOrd="0" presId="urn:microsoft.com/office/officeart/2005/8/layout/process1"/>
    <dgm:cxn modelId="{F30B68C1-1811-7A42-B120-B6F5F03C52F8}" type="presOf" srcId="{9A493D9C-2E5D-304C-9059-E82678F97B27}" destId="{A5976047-BB7F-9A4D-835A-21B0D0F1EEF0}" srcOrd="0" destOrd="0" presId="urn:microsoft.com/office/officeart/2005/8/layout/process1"/>
    <dgm:cxn modelId="{5DD58EF9-D310-5B4B-9176-3C627AEE4408}" type="presOf" srcId="{6BCCA57F-902B-4C45-8044-6A3C5C813591}" destId="{2E19C555-DDA1-EC42-AC9D-222743606394}" srcOrd="1" destOrd="0" presId="urn:microsoft.com/office/officeart/2005/8/layout/process1"/>
    <dgm:cxn modelId="{824A4811-AC85-F946-827B-B23F2CB3DCC6}" type="presOf" srcId="{8FFBE05C-96B8-0045-959B-EA6B9B85F66C}" destId="{23AEBF4B-3070-DB4B-97F5-59574F00BDE4}" srcOrd="0" destOrd="0" presId="urn:microsoft.com/office/officeart/2005/8/layout/process1"/>
    <dgm:cxn modelId="{734B0DA5-0BCA-8E42-893F-2D17E502D5E8}" type="presOf" srcId="{7243D99A-8C10-CE4B-9447-56C6711F21E3}" destId="{11729CAC-D330-A944-9C72-2B4EFEE1D335}" srcOrd="0" destOrd="0" presId="urn:microsoft.com/office/officeart/2005/8/layout/process1"/>
    <dgm:cxn modelId="{A270429D-0C0E-9D45-BA2A-ACA3C092DFD8}" type="presOf" srcId="{6BCCA57F-902B-4C45-8044-6A3C5C813591}" destId="{4D1CCE62-DB98-9F4F-B17D-8A05B548508E}" srcOrd="0" destOrd="0" presId="urn:microsoft.com/office/officeart/2005/8/layout/process1"/>
    <dgm:cxn modelId="{1CD8B99D-824E-1D48-965F-191574E74158}" type="presOf" srcId="{BE9A889F-91E2-1D4C-9021-1AC93D5BE882}" destId="{1B713F1B-1804-D543-A1F6-3D1731BBE010}" srcOrd="1" destOrd="0" presId="urn:microsoft.com/office/officeart/2005/8/layout/process1"/>
    <dgm:cxn modelId="{C4C810BE-5569-CF4C-B499-6C3CBBCEF5A5}" type="presParOf" srcId="{59BF1301-82D3-4247-B887-403DDDBD8AAD}" destId="{23AEBF4B-3070-DB4B-97F5-59574F00BDE4}" srcOrd="0" destOrd="0" presId="urn:microsoft.com/office/officeart/2005/8/layout/process1"/>
    <dgm:cxn modelId="{C986E013-05D2-F748-89A4-27250ABFF87C}" type="presParOf" srcId="{59BF1301-82D3-4247-B887-403DDDBD8AAD}" destId="{4D1CCE62-DB98-9F4F-B17D-8A05B548508E}" srcOrd="1" destOrd="0" presId="urn:microsoft.com/office/officeart/2005/8/layout/process1"/>
    <dgm:cxn modelId="{AA0462C6-2A22-544F-AC42-E1B13133426D}" type="presParOf" srcId="{4D1CCE62-DB98-9F4F-B17D-8A05B548508E}" destId="{2E19C555-DDA1-EC42-AC9D-222743606394}" srcOrd="0" destOrd="0" presId="urn:microsoft.com/office/officeart/2005/8/layout/process1"/>
    <dgm:cxn modelId="{36BBC155-5F3C-DB48-94F6-44BE8CD65973}" type="presParOf" srcId="{59BF1301-82D3-4247-B887-403DDDBD8AAD}" destId="{11729CAC-D330-A944-9C72-2B4EFEE1D335}" srcOrd="2" destOrd="0" presId="urn:microsoft.com/office/officeart/2005/8/layout/process1"/>
    <dgm:cxn modelId="{9ECD7618-2100-8D49-BB18-AB5940AA5672}" type="presParOf" srcId="{59BF1301-82D3-4247-B887-403DDDBD8AAD}" destId="{D797F902-5B43-AD45-A373-052A82CD9649}" srcOrd="3" destOrd="0" presId="urn:microsoft.com/office/officeart/2005/8/layout/process1"/>
    <dgm:cxn modelId="{3CD7418D-E1CA-E543-9DFB-02C0F8E1C0F5}" type="presParOf" srcId="{D797F902-5B43-AD45-A373-052A82CD9649}" destId="{1B713F1B-1804-D543-A1F6-3D1731BBE010}" srcOrd="0" destOrd="0" presId="urn:microsoft.com/office/officeart/2005/8/layout/process1"/>
    <dgm:cxn modelId="{78E9F5CC-765E-594D-9DE7-F7BFE4D63447}" type="presParOf" srcId="{59BF1301-82D3-4247-B887-403DDDBD8AAD}" destId="{A5976047-BB7F-9A4D-835A-21B0D0F1EEF0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CDF668E-E42E-46C6-A049-E60C9FDEC535}" type="doc">
      <dgm:prSet loTypeId="urn:microsoft.com/office/officeart/2005/8/layout/chart3" loCatId="cycle" qsTypeId="urn:microsoft.com/office/officeart/2005/8/quickstyle/simple4" qsCatId="simple" csTypeId="urn:microsoft.com/office/officeart/2005/8/colors/accent1_2" csCatId="accent1" phldr="1"/>
      <dgm:spPr/>
    </dgm:pt>
    <dgm:pt modelId="{D07BE9E4-6FFF-47B4-99F2-CA1556CB56CA}">
      <dgm:prSet phldrT="[Text]" custT="1"/>
      <dgm:spPr>
        <a:solidFill>
          <a:srgbClr val="00B0F0">
            <a:alpha val="58000"/>
          </a:srgbClr>
        </a:solidFill>
      </dgm:spPr>
      <dgm:t>
        <a:bodyPr/>
        <a:lstStyle/>
        <a:p>
          <a:r>
            <a:rPr lang="it-IT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33 </a:t>
          </a:r>
        </a:p>
        <a:p>
          <a:r>
            <a:rPr lang="it-IT" sz="1200" b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casi chiusi</a:t>
          </a:r>
          <a:r>
            <a:rPr lang="it-IT" sz="1200" b="0" dirty="0">
              <a:solidFill>
                <a:srgbClr val="002060"/>
              </a:solidFill>
              <a:effectLst/>
            </a:rPr>
            <a:t> </a:t>
          </a:r>
          <a:r>
            <a:rPr lang="it-IT" sz="1200" dirty="0">
              <a:solidFill>
                <a:srgbClr val="002060"/>
              </a:solidFill>
              <a:effectLst/>
            </a:rPr>
            <a:t>su diritti fondamentali </a:t>
          </a:r>
        </a:p>
        <a:p>
          <a:r>
            <a:rPr lang="it-IT" sz="900" dirty="0">
              <a:solidFill>
                <a:srgbClr val="002060"/>
              </a:solidFill>
              <a:effectLst/>
            </a:rPr>
            <a:t>(**)</a:t>
          </a:r>
          <a:r>
            <a:rPr lang="it-IT" sz="1200" dirty="0">
              <a:solidFill>
                <a:srgbClr val="002060"/>
              </a:solidFill>
              <a:effectLst/>
            </a:rPr>
            <a:t> </a:t>
          </a:r>
        </a:p>
      </dgm:t>
    </dgm:pt>
    <dgm:pt modelId="{01609492-A9CC-439D-AB06-86735A8FAE4D}" type="parTrans" cxnId="{19B57B4A-2724-4C16-90D7-E934D5DBBB54}">
      <dgm:prSet/>
      <dgm:spPr/>
      <dgm:t>
        <a:bodyPr/>
        <a:lstStyle/>
        <a:p>
          <a:endParaRPr lang="it-IT"/>
        </a:p>
      </dgm:t>
    </dgm:pt>
    <dgm:pt modelId="{C2DB42F5-324B-4571-A06B-49BC720BF472}" type="sibTrans" cxnId="{19B57B4A-2724-4C16-90D7-E934D5DBBB54}">
      <dgm:prSet/>
      <dgm:spPr/>
      <dgm:t>
        <a:bodyPr/>
        <a:lstStyle/>
        <a:p>
          <a:endParaRPr lang="it-IT"/>
        </a:p>
      </dgm:t>
    </dgm:pt>
    <dgm:pt modelId="{6E074214-D2BA-42D0-8974-617473F103A7}">
      <dgm:prSet phldrT="[Text]" custT="1"/>
      <dgm:spPr>
        <a:solidFill>
          <a:srgbClr val="FFC000"/>
        </a:solidFill>
      </dgm:spPr>
      <dgm:t>
        <a:bodyPr/>
        <a:lstStyle/>
        <a:p>
          <a:r>
            <a:rPr lang="it-IT" sz="1200" dirty="0">
              <a:solidFill>
                <a:srgbClr val="002060"/>
              </a:solidFill>
            </a:rPr>
            <a:t>di cui </a:t>
          </a:r>
        </a:p>
        <a:p>
          <a:r>
            <a:rPr lang="it-IT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19</a:t>
          </a:r>
          <a:r>
            <a:rPr lang="it-IT" sz="2300" dirty="0">
              <a:solidFill>
                <a:srgbClr val="002060"/>
              </a:solidFill>
            </a:rPr>
            <a:t> PPU</a:t>
          </a:r>
        </a:p>
      </dgm:t>
    </dgm:pt>
    <dgm:pt modelId="{AAAF1C9A-92AB-4314-837F-0540B596BED9}" type="parTrans" cxnId="{6D693C72-48C8-4990-9F12-6EFFB38E6692}">
      <dgm:prSet/>
      <dgm:spPr/>
      <dgm:t>
        <a:bodyPr/>
        <a:lstStyle/>
        <a:p>
          <a:endParaRPr lang="it-IT"/>
        </a:p>
      </dgm:t>
    </dgm:pt>
    <dgm:pt modelId="{BA86C660-8AFB-420A-92CD-FEB9A2980B1F}" type="sibTrans" cxnId="{6D693C72-48C8-4990-9F12-6EFFB38E6692}">
      <dgm:prSet/>
      <dgm:spPr/>
      <dgm:t>
        <a:bodyPr/>
        <a:lstStyle/>
        <a:p>
          <a:endParaRPr lang="it-IT"/>
        </a:p>
      </dgm:t>
    </dgm:pt>
    <dgm:pt modelId="{167A3B24-93D9-4A3A-A529-F9203CD9D767}">
      <dgm:prSet phldrT="[Text]" custT="1"/>
      <dgm:spPr>
        <a:solidFill>
          <a:srgbClr val="FFC000"/>
        </a:solidFill>
      </dgm:spPr>
      <dgm:t>
        <a:bodyPr/>
        <a:lstStyle/>
        <a:p>
          <a:r>
            <a:rPr lang="it-IT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568</a:t>
          </a:r>
          <a:r>
            <a:rPr lang="it-IT" sz="2900" dirty="0">
              <a:solidFill>
                <a:srgbClr val="002060"/>
              </a:solidFill>
            </a:rPr>
            <a:t> </a:t>
          </a:r>
          <a:r>
            <a:rPr lang="it-IT" sz="1200" dirty="0">
              <a:solidFill>
                <a:srgbClr val="002060"/>
              </a:solidFill>
            </a:rPr>
            <a:t>procedimenti</a:t>
          </a:r>
        </a:p>
        <a:p>
          <a:r>
            <a:rPr lang="it-IT" sz="1200" dirty="0">
              <a:solidFill>
                <a:srgbClr val="002060"/>
              </a:solidFill>
            </a:rPr>
            <a:t>avviati </a:t>
          </a:r>
        </a:p>
      </dgm:t>
    </dgm:pt>
    <dgm:pt modelId="{1B17F1D7-3E6C-44DC-97AE-AE73914DCA53}" type="parTrans" cxnId="{91C0076F-3938-4840-BD29-AF2C2622EEC7}">
      <dgm:prSet/>
      <dgm:spPr/>
      <dgm:t>
        <a:bodyPr/>
        <a:lstStyle/>
        <a:p>
          <a:endParaRPr lang="it-IT"/>
        </a:p>
      </dgm:t>
    </dgm:pt>
    <dgm:pt modelId="{3D484040-27BF-48F3-8974-0B0AD5C0C162}" type="sibTrans" cxnId="{91C0076F-3938-4840-BD29-AF2C2622EEC7}">
      <dgm:prSet/>
      <dgm:spPr/>
      <dgm:t>
        <a:bodyPr/>
        <a:lstStyle/>
        <a:p>
          <a:endParaRPr lang="it-IT"/>
        </a:p>
      </dgm:t>
    </dgm:pt>
    <dgm:pt modelId="{EBF2179E-C358-444F-8B51-23C80C4E66DF}" type="pres">
      <dgm:prSet presAssocID="{9CDF668E-E42E-46C6-A049-E60C9FDEC535}" presName="compositeShape" presStyleCnt="0">
        <dgm:presLayoutVars>
          <dgm:chMax val="7"/>
          <dgm:dir/>
          <dgm:resizeHandles val="exact"/>
        </dgm:presLayoutVars>
      </dgm:prSet>
      <dgm:spPr/>
    </dgm:pt>
    <dgm:pt modelId="{21E7A7A5-6BF5-4B88-92D1-CCD378A71D57}" type="pres">
      <dgm:prSet presAssocID="{9CDF668E-E42E-46C6-A049-E60C9FDEC535}" presName="wedge1" presStyleLbl="node1" presStyleIdx="0" presStyleCnt="3" custScaleX="112722" custScaleY="101770" custLinFactNeighborX="-9046" custLinFactNeighborY="746"/>
      <dgm:spPr/>
      <dgm:t>
        <a:bodyPr/>
        <a:lstStyle/>
        <a:p>
          <a:endParaRPr lang="it-IT"/>
        </a:p>
      </dgm:t>
    </dgm:pt>
    <dgm:pt modelId="{9EC59A8A-6A6D-40BA-9CB5-1255765D9179}" type="pres">
      <dgm:prSet presAssocID="{9CDF668E-E42E-46C6-A049-E60C9FDEC535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D74FDF8-3BE2-44E5-A1B4-33E77BDD9DC8}" type="pres">
      <dgm:prSet presAssocID="{9CDF668E-E42E-46C6-A049-E60C9FDEC535}" presName="wedge2" presStyleLbl="node1" presStyleIdx="1" presStyleCnt="3" custScaleX="126069" custScaleY="112146" custLinFactNeighborX="-7872" custLinFactNeighborY="-525"/>
      <dgm:spPr/>
      <dgm:t>
        <a:bodyPr/>
        <a:lstStyle/>
        <a:p>
          <a:endParaRPr lang="it-IT"/>
        </a:p>
      </dgm:t>
    </dgm:pt>
    <dgm:pt modelId="{6C2B6F3A-CE0B-4311-B63E-641748C1BEEA}" type="pres">
      <dgm:prSet presAssocID="{9CDF668E-E42E-46C6-A049-E60C9FDEC535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A51007B-8BA6-46A6-B33D-46039C78CAAA}" type="pres">
      <dgm:prSet presAssocID="{9CDF668E-E42E-46C6-A049-E60C9FDEC535}" presName="wedge3" presStyleLbl="node1" presStyleIdx="2" presStyleCnt="3" custScaleX="124884" custScaleY="108164" custLinFactNeighborX="-8812" custLinFactNeighborY="0"/>
      <dgm:spPr/>
      <dgm:t>
        <a:bodyPr/>
        <a:lstStyle/>
        <a:p>
          <a:endParaRPr lang="it-IT"/>
        </a:p>
      </dgm:t>
    </dgm:pt>
    <dgm:pt modelId="{92419288-4F18-485C-B9EE-5DFEE51A91FD}" type="pres">
      <dgm:prSet presAssocID="{9CDF668E-E42E-46C6-A049-E60C9FDEC535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7214E1F-FA80-49D2-96AE-4DC51204241D}" type="presOf" srcId="{6E074214-D2BA-42D0-8974-617473F103A7}" destId="{6C2B6F3A-CE0B-4311-B63E-641748C1BEEA}" srcOrd="1" destOrd="0" presId="urn:microsoft.com/office/officeart/2005/8/layout/chart3"/>
    <dgm:cxn modelId="{91C0076F-3938-4840-BD29-AF2C2622EEC7}" srcId="{9CDF668E-E42E-46C6-A049-E60C9FDEC535}" destId="{167A3B24-93D9-4A3A-A529-F9203CD9D767}" srcOrd="2" destOrd="0" parTransId="{1B17F1D7-3E6C-44DC-97AE-AE73914DCA53}" sibTransId="{3D484040-27BF-48F3-8974-0B0AD5C0C162}"/>
    <dgm:cxn modelId="{19B57B4A-2724-4C16-90D7-E934D5DBBB54}" srcId="{9CDF668E-E42E-46C6-A049-E60C9FDEC535}" destId="{D07BE9E4-6FFF-47B4-99F2-CA1556CB56CA}" srcOrd="0" destOrd="0" parTransId="{01609492-A9CC-439D-AB06-86735A8FAE4D}" sibTransId="{C2DB42F5-324B-4571-A06B-49BC720BF472}"/>
    <dgm:cxn modelId="{6D693C72-48C8-4990-9F12-6EFFB38E6692}" srcId="{9CDF668E-E42E-46C6-A049-E60C9FDEC535}" destId="{6E074214-D2BA-42D0-8974-617473F103A7}" srcOrd="1" destOrd="0" parTransId="{AAAF1C9A-92AB-4314-837F-0540B596BED9}" sibTransId="{BA86C660-8AFB-420A-92CD-FEB9A2980B1F}"/>
    <dgm:cxn modelId="{577102DE-9594-4B48-9D8A-AA16B4904BBA}" type="presOf" srcId="{D07BE9E4-6FFF-47B4-99F2-CA1556CB56CA}" destId="{9EC59A8A-6A6D-40BA-9CB5-1255765D9179}" srcOrd="1" destOrd="0" presId="urn:microsoft.com/office/officeart/2005/8/layout/chart3"/>
    <dgm:cxn modelId="{5006E416-383D-4788-8114-470B1556A87C}" type="presOf" srcId="{6E074214-D2BA-42D0-8974-617473F103A7}" destId="{4D74FDF8-3BE2-44E5-A1B4-33E77BDD9DC8}" srcOrd="0" destOrd="0" presId="urn:microsoft.com/office/officeart/2005/8/layout/chart3"/>
    <dgm:cxn modelId="{962F8F53-EA1D-4CDF-BCFA-2659EFCC2944}" type="presOf" srcId="{D07BE9E4-6FFF-47B4-99F2-CA1556CB56CA}" destId="{21E7A7A5-6BF5-4B88-92D1-CCD378A71D57}" srcOrd="0" destOrd="0" presId="urn:microsoft.com/office/officeart/2005/8/layout/chart3"/>
    <dgm:cxn modelId="{F9BD2A3F-C684-4B6A-94D3-E18091C96DDC}" type="presOf" srcId="{9CDF668E-E42E-46C6-A049-E60C9FDEC535}" destId="{EBF2179E-C358-444F-8B51-23C80C4E66DF}" srcOrd="0" destOrd="0" presId="urn:microsoft.com/office/officeart/2005/8/layout/chart3"/>
    <dgm:cxn modelId="{1C272C95-3B2C-4DDC-A00C-279A1F276A6D}" type="presOf" srcId="{167A3B24-93D9-4A3A-A529-F9203CD9D767}" destId="{5A51007B-8BA6-46A6-B33D-46039C78CAAA}" srcOrd="0" destOrd="0" presId="urn:microsoft.com/office/officeart/2005/8/layout/chart3"/>
    <dgm:cxn modelId="{2CCBBCD5-A3B6-4809-A941-24E55693C5B9}" type="presOf" srcId="{167A3B24-93D9-4A3A-A529-F9203CD9D767}" destId="{92419288-4F18-485C-B9EE-5DFEE51A91FD}" srcOrd="1" destOrd="0" presId="urn:microsoft.com/office/officeart/2005/8/layout/chart3"/>
    <dgm:cxn modelId="{4E363E63-799F-4FCC-96DC-2B36CEAD1366}" type="presParOf" srcId="{EBF2179E-C358-444F-8B51-23C80C4E66DF}" destId="{21E7A7A5-6BF5-4B88-92D1-CCD378A71D57}" srcOrd="0" destOrd="0" presId="urn:microsoft.com/office/officeart/2005/8/layout/chart3"/>
    <dgm:cxn modelId="{6084850C-8565-428F-A9E5-47E26E868FE6}" type="presParOf" srcId="{EBF2179E-C358-444F-8B51-23C80C4E66DF}" destId="{9EC59A8A-6A6D-40BA-9CB5-1255765D9179}" srcOrd="1" destOrd="0" presId="urn:microsoft.com/office/officeart/2005/8/layout/chart3"/>
    <dgm:cxn modelId="{CEBF72D5-EECA-4D3B-B73B-AA275B5EB295}" type="presParOf" srcId="{EBF2179E-C358-444F-8B51-23C80C4E66DF}" destId="{4D74FDF8-3BE2-44E5-A1B4-33E77BDD9DC8}" srcOrd="2" destOrd="0" presId="urn:microsoft.com/office/officeart/2005/8/layout/chart3"/>
    <dgm:cxn modelId="{414565B5-915B-48FF-AB1B-D5E8E98E1671}" type="presParOf" srcId="{EBF2179E-C358-444F-8B51-23C80C4E66DF}" destId="{6C2B6F3A-CE0B-4311-B63E-641748C1BEEA}" srcOrd="3" destOrd="0" presId="urn:microsoft.com/office/officeart/2005/8/layout/chart3"/>
    <dgm:cxn modelId="{AE0F787E-250E-4FBE-95E0-161490E0FF1D}" type="presParOf" srcId="{EBF2179E-C358-444F-8B51-23C80C4E66DF}" destId="{5A51007B-8BA6-46A6-B33D-46039C78CAAA}" srcOrd="4" destOrd="0" presId="urn:microsoft.com/office/officeart/2005/8/layout/chart3"/>
    <dgm:cxn modelId="{38CE4426-66DE-43BB-B5C5-D9DEC491B1F7}" type="presParOf" srcId="{EBF2179E-C358-444F-8B51-23C80C4E66DF}" destId="{92419288-4F18-485C-B9EE-5DFEE51A91FD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A567EDC-E915-4766-A101-AAA1AF728402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58DEAD0-1F4D-4AA7-A369-C31F3C9C5E5A}">
      <dgm:prSet phldrT="[Text]" custT="1"/>
      <dgm:spPr>
        <a:solidFill>
          <a:srgbClr val="FFC000"/>
        </a:solidFill>
      </dgm:spPr>
      <dgm:t>
        <a:bodyPr/>
        <a:lstStyle/>
        <a:p>
          <a:r>
            <a:rPr lang="it-IT" sz="2000" i="1" dirty="0" smtClean="0">
              <a:solidFill>
                <a:srgbClr val="002060"/>
              </a:solidFill>
            </a:rPr>
            <a:t>dall’Austria</a:t>
          </a:r>
          <a:endParaRPr lang="it-IT" sz="2000" i="1" dirty="0">
            <a:solidFill>
              <a:srgbClr val="002060"/>
            </a:solidFill>
          </a:endParaRPr>
        </a:p>
      </dgm:t>
    </dgm:pt>
    <dgm:pt modelId="{42432DE8-4254-4CE1-99F6-38FF17BAB498}" type="parTrans" cxnId="{AE7FE52B-57B6-43D0-8E1D-DC7D78EADD0F}">
      <dgm:prSet/>
      <dgm:spPr/>
      <dgm:t>
        <a:bodyPr/>
        <a:lstStyle/>
        <a:p>
          <a:endParaRPr lang="it-IT"/>
        </a:p>
      </dgm:t>
    </dgm:pt>
    <dgm:pt modelId="{CFC55FAC-34F1-4B5B-B779-9A106439FFB9}" type="sibTrans" cxnId="{AE7FE52B-57B6-43D0-8E1D-DC7D78EADD0F}">
      <dgm:prSet/>
      <dgm:spPr/>
      <dgm:t>
        <a:bodyPr/>
        <a:lstStyle/>
        <a:p>
          <a:endParaRPr lang="it-IT"/>
        </a:p>
      </dgm:t>
    </dgm:pt>
    <dgm:pt modelId="{EFAAB9D0-D123-4DA3-9DC8-944380751421}">
      <dgm:prSet phldrT="[Text]" custT="1"/>
      <dgm:spPr>
        <a:solidFill>
          <a:srgbClr val="92D050">
            <a:alpha val="90000"/>
          </a:srgbClr>
        </a:solidFill>
      </dgm:spPr>
      <dgm:t>
        <a:bodyPr anchor="ctr"/>
        <a:lstStyle/>
        <a:p>
          <a:r>
            <a:rPr lang="it-IT" sz="1050" i="1" dirty="0" smtClean="0"/>
            <a:t>	</a:t>
          </a:r>
          <a:r>
            <a:rPr lang="it-IT" sz="1050" i="1" u="sng" dirty="0" smtClean="0"/>
            <a:t>nella causa C-230/18</a:t>
          </a:r>
          <a:endParaRPr lang="it-IT" sz="1050" i="1" u="sng" dirty="0"/>
        </a:p>
      </dgm:t>
    </dgm:pt>
    <dgm:pt modelId="{0F0E235F-FC4C-4629-B815-84495C933005}" type="parTrans" cxnId="{FCF7018F-03E0-42A8-8B88-4EBB4B4A9103}">
      <dgm:prSet/>
      <dgm:spPr/>
      <dgm:t>
        <a:bodyPr/>
        <a:lstStyle/>
        <a:p>
          <a:endParaRPr lang="it-IT"/>
        </a:p>
      </dgm:t>
    </dgm:pt>
    <dgm:pt modelId="{C283539B-1001-4A54-80C2-F7CA725FDDFB}" type="sibTrans" cxnId="{FCF7018F-03E0-42A8-8B88-4EBB4B4A9103}">
      <dgm:prSet/>
      <dgm:spPr/>
      <dgm:t>
        <a:bodyPr/>
        <a:lstStyle/>
        <a:p>
          <a:endParaRPr lang="it-IT"/>
        </a:p>
      </dgm:t>
    </dgm:pt>
    <dgm:pt modelId="{A4D7DE39-F27C-4694-A6EE-2C077716A99F}">
      <dgm:prSet phldrT="[Text]" custT="1"/>
      <dgm:spPr>
        <a:solidFill>
          <a:srgbClr val="92D050"/>
        </a:solidFill>
      </dgm:spPr>
      <dgm:t>
        <a:bodyPr/>
        <a:lstStyle/>
        <a:p>
          <a:r>
            <a:rPr lang="it-IT" sz="2000" i="1" dirty="0" smtClean="0">
              <a:solidFill>
                <a:srgbClr val="002060"/>
              </a:solidFill>
            </a:rPr>
            <a:t>dall’Italia</a:t>
          </a:r>
          <a:endParaRPr lang="it-IT" sz="2000" i="1" dirty="0">
            <a:solidFill>
              <a:srgbClr val="002060"/>
            </a:solidFill>
          </a:endParaRPr>
        </a:p>
      </dgm:t>
    </dgm:pt>
    <dgm:pt modelId="{7606C499-102A-499E-9EDA-8ECACC3F4D45}" type="parTrans" cxnId="{E102B4F9-58DD-460D-9BE7-FB4D526E4A30}">
      <dgm:prSet/>
      <dgm:spPr/>
      <dgm:t>
        <a:bodyPr/>
        <a:lstStyle/>
        <a:p>
          <a:endParaRPr lang="it-IT"/>
        </a:p>
      </dgm:t>
    </dgm:pt>
    <dgm:pt modelId="{D3CC5D06-91D1-4B86-BFDD-7A2DD23EAF22}" type="sibTrans" cxnId="{E102B4F9-58DD-460D-9BE7-FB4D526E4A30}">
      <dgm:prSet/>
      <dgm:spPr/>
      <dgm:t>
        <a:bodyPr/>
        <a:lstStyle/>
        <a:p>
          <a:endParaRPr lang="it-IT"/>
        </a:p>
      </dgm:t>
    </dgm:pt>
    <dgm:pt modelId="{5283276F-9F0B-4C5F-BA34-6470B0FB4E6B}">
      <dgm:prSet phldrT="[Text]" custT="1"/>
      <dgm:spPr>
        <a:solidFill>
          <a:srgbClr val="FFC000">
            <a:alpha val="90000"/>
          </a:srgbClr>
        </a:solidFill>
      </dgm:spPr>
      <dgm:t>
        <a:bodyPr anchor="ctr"/>
        <a:lstStyle/>
        <a:p>
          <a:r>
            <a:rPr lang="it-IT" sz="1050" i="1" dirty="0" smtClean="0"/>
            <a:t>	</a:t>
          </a:r>
          <a:r>
            <a:rPr lang="it-IT" sz="1050" i="1" u="sng" dirty="0" smtClean="0"/>
            <a:t>nella causa C 54/18</a:t>
          </a:r>
          <a:endParaRPr lang="it-IT" sz="1050" i="1" u="sng" dirty="0"/>
        </a:p>
      </dgm:t>
    </dgm:pt>
    <dgm:pt modelId="{A96AAB83-BD05-4C19-96D8-87CF89615334}" type="parTrans" cxnId="{00E72F56-C929-4334-9AEC-66D62F42288B}">
      <dgm:prSet/>
      <dgm:spPr/>
      <dgm:t>
        <a:bodyPr/>
        <a:lstStyle/>
        <a:p>
          <a:endParaRPr lang="it-IT"/>
        </a:p>
      </dgm:t>
    </dgm:pt>
    <dgm:pt modelId="{6C151290-BDEC-453E-B193-3C2A4F86BB69}" type="sibTrans" cxnId="{00E72F56-C929-4334-9AEC-66D62F42288B}">
      <dgm:prSet/>
      <dgm:spPr/>
      <dgm:t>
        <a:bodyPr/>
        <a:lstStyle/>
        <a:p>
          <a:endParaRPr lang="it-IT"/>
        </a:p>
      </dgm:t>
    </dgm:pt>
    <dgm:pt modelId="{7F972A2D-3832-4F94-B332-BDCD97B28C17}">
      <dgm:prSet phldrT="[Text]" custT="1"/>
      <dgm:spPr>
        <a:solidFill>
          <a:srgbClr val="92D050">
            <a:alpha val="90000"/>
          </a:srgbClr>
        </a:solidFill>
      </dgm:spPr>
      <dgm:t>
        <a:bodyPr anchor="ctr"/>
        <a:lstStyle/>
        <a:p>
          <a:r>
            <a:rPr lang="it-IT" sz="1050" dirty="0" smtClean="0"/>
            <a:t> nell’ambito di una controversia tra una persona fisica e la Polizia austriaca, in merito alla legittimità della chiusura dell’esercizio commerciale del cittadino</a:t>
          </a:r>
          <a:endParaRPr lang="it-IT" sz="1200" dirty="0"/>
        </a:p>
      </dgm:t>
    </dgm:pt>
    <dgm:pt modelId="{DDEDCB5F-81B6-41D1-BC3F-E6A3BEA30E00}" type="parTrans" cxnId="{9E3D077F-3FA4-4535-8BDE-CE14773C3DEE}">
      <dgm:prSet/>
      <dgm:spPr/>
      <dgm:t>
        <a:bodyPr/>
        <a:lstStyle/>
        <a:p>
          <a:endParaRPr lang="it-IT"/>
        </a:p>
      </dgm:t>
    </dgm:pt>
    <dgm:pt modelId="{6927CA69-AE85-4DAC-9FAD-ACA987D091F4}" type="sibTrans" cxnId="{9E3D077F-3FA4-4535-8BDE-CE14773C3DEE}">
      <dgm:prSet/>
      <dgm:spPr/>
      <dgm:t>
        <a:bodyPr/>
        <a:lstStyle/>
        <a:p>
          <a:endParaRPr lang="it-IT"/>
        </a:p>
      </dgm:t>
    </dgm:pt>
    <dgm:pt modelId="{92500348-2E52-4A6D-BE78-ED11304DC79E}">
      <dgm:prSet custT="1"/>
      <dgm:spPr>
        <a:solidFill>
          <a:srgbClr val="FFC000">
            <a:alpha val="90000"/>
          </a:srgbClr>
        </a:solidFill>
      </dgm:spPr>
      <dgm:t>
        <a:bodyPr anchor="ctr"/>
        <a:lstStyle/>
        <a:p>
          <a:r>
            <a:rPr lang="it-IT" sz="1050" dirty="0" smtClean="0"/>
            <a:t> nell’ambito di una controversia tra cooperative e consorzi in merito all’assegnazione di un appalto pubblico di servizi</a:t>
          </a:r>
          <a:endParaRPr lang="it-IT" sz="1050" dirty="0"/>
        </a:p>
      </dgm:t>
    </dgm:pt>
    <dgm:pt modelId="{E338CF56-D534-4974-A582-D8B53039A77E}" type="parTrans" cxnId="{2C337B25-F5F0-4869-8B33-D4F0382E004A}">
      <dgm:prSet/>
      <dgm:spPr/>
      <dgm:t>
        <a:bodyPr/>
        <a:lstStyle/>
        <a:p>
          <a:endParaRPr lang="it-IT"/>
        </a:p>
      </dgm:t>
    </dgm:pt>
    <dgm:pt modelId="{ECDE5813-5092-4048-920A-A2C91CA55028}" type="sibTrans" cxnId="{2C337B25-F5F0-4869-8B33-D4F0382E004A}">
      <dgm:prSet/>
      <dgm:spPr/>
      <dgm:t>
        <a:bodyPr/>
        <a:lstStyle/>
        <a:p>
          <a:endParaRPr lang="it-IT"/>
        </a:p>
      </dgm:t>
    </dgm:pt>
    <dgm:pt modelId="{2CE00360-FA6A-4B74-A173-72D138B555D2}">
      <dgm:prSet/>
      <dgm:spPr>
        <a:solidFill>
          <a:srgbClr val="FFC000">
            <a:alpha val="90000"/>
          </a:srgbClr>
        </a:solidFill>
      </dgm:spPr>
      <dgm:t>
        <a:bodyPr anchor="ctr"/>
        <a:lstStyle/>
        <a:p>
          <a:endParaRPr lang="it-IT" sz="900" dirty="0"/>
        </a:p>
      </dgm:t>
    </dgm:pt>
    <dgm:pt modelId="{D689129E-9BFC-4CC9-9F2E-2E31E567D088}" type="parTrans" cxnId="{7880A5D0-BD2F-4D40-B665-1885F97B1E1A}">
      <dgm:prSet/>
      <dgm:spPr/>
      <dgm:t>
        <a:bodyPr/>
        <a:lstStyle/>
        <a:p>
          <a:endParaRPr lang="it-IT"/>
        </a:p>
      </dgm:t>
    </dgm:pt>
    <dgm:pt modelId="{A7D85DBB-3084-4707-A61C-91AABC929D92}" type="sibTrans" cxnId="{7880A5D0-BD2F-4D40-B665-1885F97B1E1A}">
      <dgm:prSet/>
      <dgm:spPr/>
      <dgm:t>
        <a:bodyPr/>
        <a:lstStyle/>
        <a:p>
          <a:endParaRPr lang="it-IT"/>
        </a:p>
      </dgm:t>
    </dgm:pt>
    <dgm:pt modelId="{729E6ED6-4880-4C29-B011-8036982F50F4}">
      <dgm:prSet custT="1"/>
      <dgm:spPr>
        <a:solidFill>
          <a:srgbClr val="FFC000">
            <a:alpha val="90000"/>
          </a:srgbClr>
        </a:solidFill>
      </dgm:spPr>
      <dgm:t>
        <a:bodyPr anchor="ctr"/>
        <a:lstStyle/>
        <a:p>
          <a:endParaRPr lang="it-IT" sz="1050" dirty="0"/>
        </a:p>
      </dgm:t>
    </dgm:pt>
    <dgm:pt modelId="{E44FDB85-A14D-4B91-8D44-F1394C17C595}" type="parTrans" cxnId="{B7931ABD-83FF-4A99-A44D-EC68DD31A946}">
      <dgm:prSet/>
      <dgm:spPr/>
      <dgm:t>
        <a:bodyPr/>
        <a:lstStyle/>
        <a:p>
          <a:endParaRPr lang="it-IT"/>
        </a:p>
      </dgm:t>
    </dgm:pt>
    <dgm:pt modelId="{3094C0C2-BA62-47EB-9574-890BA3D03329}" type="sibTrans" cxnId="{B7931ABD-83FF-4A99-A44D-EC68DD31A946}">
      <dgm:prSet/>
      <dgm:spPr/>
      <dgm:t>
        <a:bodyPr/>
        <a:lstStyle/>
        <a:p>
          <a:endParaRPr lang="it-IT"/>
        </a:p>
      </dgm:t>
    </dgm:pt>
    <dgm:pt modelId="{A9475EA1-41D7-4B58-80B0-3C7C59CF2B48}">
      <dgm:prSet phldrT="[Text]" custT="1"/>
      <dgm:spPr>
        <a:solidFill>
          <a:srgbClr val="92D050">
            <a:alpha val="90000"/>
          </a:srgbClr>
        </a:solidFill>
      </dgm:spPr>
      <dgm:t>
        <a:bodyPr anchor="ctr"/>
        <a:lstStyle/>
        <a:p>
          <a:endParaRPr lang="it-IT" sz="1200" dirty="0"/>
        </a:p>
      </dgm:t>
    </dgm:pt>
    <dgm:pt modelId="{3C649AAE-153C-4766-AAE0-5FFD3BEB278A}" type="sibTrans" cxnId="{3F216DB9-6ED8-4089-B045-4861F70FC994}">
      <dgm:prSet/>
      <dgm:spPr/>
      <dgm:t>
        <a:bodyPr/>
        <a:lstStyle/>
        <a:p>
          <a:endParaRPr lang="it-IT"/>
        </a:p>
      </dgm:t>
    </dgm:pt>
    <dgm:pt modelId="{2B8FF38C-669D-467D-93B4-3FC2F1BDB94F}" type="parTrans" cxnId="{3F216DB9-6ED8-4089-B045-4861F70FC994}">
      <dgm:prSet/>
      <dgm:spPr/>
      <dgm:t>
        <a:bodyPr/>
        <a:lstStyle/>
        <a:p>
          <a:endParaRPr lang="it-IT"/>
        </a:p>
      </dgm:t>
    </dgm:pt>
    <dgm:pt modelId="{37512A6E-0320-4A76-8D65-9409DDD16B24}" type="pres">
      <dgm:prSet presAssocID="{DA567EDC-E915-4766-A101-AAA1AF72840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3A2C40A7-F72C-42EC-B41F-5C96E9D838A2}" type="pres">
      <dgm:prSet presAssocID="{258DEAD0-1F4D-4AA7-A369-C31F3C9C5E5A}" presName="linNode" presStyleCnt="0"/>
      <dgm:spPr/>
    </dgm:pt>
    <dgm:pt modelId="{2C66596D-2F79-4629-94EA-7BDFC43A2B7B}" type="pres">
      <dgm:prSet presAssocID="{258DEAD0-1F4D-4AA7-A369-C31F3C9C5E5A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BCEDFD7-780A-466A-A8FC-83E5AA630284}" type="pres">
      <dgm:prSet presAssocID="{258DEAD0-1F4D-4AA7-A369-C31F3C9C5E5A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17612BC-9BF2-4CDE-A461-5598DF806DAB}" type="pres">
      <dgm:prSet presAssocID="{CFC55FAC-34F1-4B5B-B779-9A106439FFB9}" presName="spacing" presStyleCnt="0"/>
      <dgm:spPr/>
    </dgm:pt>
    <dgm:pt modelId="{BBE89A5F-AEC1-4473-B6BC-02E11F6309FD}" type="pres">
      <dgm:prSet presAssocID="{A4D7DE39-F27C-4694-A6EE-2C077716A99F}" presName="linNode" presStyleCnt="0"/>
      <dgm:spPr/>
    </dgm:pt>
    <dgm:pt modelId="{92F4A965-6883-494B-85B2-2E6660386FB3}" type="pres">
      <dgm:prSet presAssocID="{A4D7DE39-F27C-4694-A6EE-2C077716A99F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45866EB-E925-4A8D-AC4E-A6D28A2861EC}" type="pres">
      <dgm:prSet presAssocID="{A4D7DE39-F27C-4694-A6EE-2C077716A99F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8D227E57-2999-4319-A67C-1D219A7DAC74}" type="presOf" srcId="{A4D7DE39-F27C-4694-A6EE-2C077716A99F}" destId="{92F4A965-6883-494B-85B2-2E6660386FB3}" srcOrd="0" destOrd="0" presId="urn:microsoft.com/office/officeart/2005/8/layout/vList6"/>
    <dgm:cxn modelId="{21E6348E-7C05-4569-9C29-12625DA5DD00}" type="presOf" srcId="{729E6ED6-4880-4C29-B011-8036982F50F4}" destId="{145866EB-E925-4A8D-AC4E-A6D28A2861EC}" srcOrd="0" destOrd="1" presId="urn:microsoft.com/office/officeart/2005/8/layout/vList6"/>
    <dgm:cxn modelId="{AC3D08D3-0760-4437-B696-184D5CE4324C}" type="presOf" srcId="{92500348-2E52-4A6D-BE78-ED11304DC79E}" destId="{145866EB-E925-4A8D-AC4E-A6D28A2861EC}" srcOrd="0" destOrd="2" presId="urn:microsoft.com/office/officeart/2005/8/layout/vList6"/>
    <dgm:cxn modelId="{00E72F56-C929-4334-9AEC-66D62F42288B}" srcId="{A4D7DE39-F27C-4694-A6EE-2C077716A99F}" destId="{5283276F-9F0B-4C5F-BA34-6470B0FB4E6B}" srcOrd="0" destOrd="0" parTransId="{A96AAB83-BD05-4C19-96D8-87CF89615334}" sibTransId="{6C151290-BDEC-453E-B193-3C2A4F86BB69}"/>
    <dgm:cxn modelId="{284A478A-FF37-4333-939D-189771F20A61}" type="presOf" srcId="{5283276F-9F0B-4C5F-BA34-6470B0FB4E6B}" destId="{145866EB-E925-4A8D-AC4E-A6D28A2861EC}" srcOrd="0" destOrd="0" presId="urn:microsoft.com/office/officeart/2005/8/layout/vList6"/>
    <dgm:cxn modelId="{FCF7018F-03E0-42A8-8B88-4EBB4B4A9103}" srcId="{258DEAD0-1F4D-4AA7-A369-C31F3C9C5E5A}" destId="{EFAAB9D0-D123-4DA3-9DC8-944380751421}" srcOrd="0" destOrd="0" parTransId="{0F0E235F-FC4C-4629-B815-84495C933005}" sibTransId="{C283539B-1001-4A54-80C2-F7CA725FDDFB}"/>
    <dgm:cxn modelId="{0A44B7EA-C048-416B-A15A-D77A8CA74842}" type="presOf" srcId="{A9475EA1-41D7-4B58-80B0-3C7C59CF2B48}" destId="{DBCEDFD7-780A-466A-A8FC-83E5AA630284}" srcOrd="0" destOrd="1" presId="urn:microsoft.com/office/officeart/2005/8/layout/vList6"/>
    <dgm:cxn modelId="{41BAA9B3-6E75-47E1-858E-EBE771427A24}" type="presOf" srcId="{EFAAB9D0-D123-4DA3-9DC8-944380751421}" destId="{DBCEDFD7-780A-466A-A8FC-83E5AA630284}" srcOrd="0" destOrd="0" presId="urn:microsoft.com/office/officeart/2005/8/layout/vList6"/>
    <dgm:cxn modelId="{3F216DB9-6ED8-4089-B045-4861F70FC994}" srcId="{258DEAD0-1F4D-4AA7-A369-C31F3C9C5E5A}" destId="{A9475EA1-41D7-4B58-80B0-3C7C59CF2B48}" srcOrd="1" destOrd="0" parTransId="{2B8FF38C-669D-467D-93B4-3FC2F1BDB94F}" sibTransId="{3C649AAE-153C-4766-AAE0-5FFD3BEB278A}"/>
    <dgm:cxn modelId="{5E4B020A-75A0-45A0-92D1-285926A69C04}" type="presOf" srcId="{DA567EDC-E915-4766-A101-AAA1AF728402}" destId="{37512A6E-0320-4A76-8D65-9409DDD16B24}" srcOrd="0" destOrd="0" presId="urn:microsoft.com/office/officeart/2005/8/layout/vList6"/>
    <dgm:cxn modelId="{2C337B25-F5F0-4869-8B33-D4F0382E004A}" srcId="{A4D7DE39-F27C-4694-A6EE-2C077716A99F}" destId="{92500348-2E52-4A6D-BE78-ED11304DC79E}" srcOrd="2" destOrd="0" parTransId="{E338CF56-D534-4974-A582-D8B53039A77E}" sibTransId="{ECDE5813-5092-4048-920A-A2C91CA55028}"/>
    <dgm:cxn modelId="{E315206B-A8A0-4F5E-928D-CF975093DEB3}" type="presOf" srcId="{2CE00360-FA6A-4B74-A173-72D138B555D2}" destId="{145866EB-E925-4A8D-AC4E-A6D28A2861EC}" srcOrd="0" destOrd="3" presId="urn:microsoft.com/office/officeart/2005/8/layout/vList6"/>
    <dgm:cxn modelId="{E102B4F9-58DD-460D-9BE7-FB4D526E4A30}" srcId="{DA567EDC-E915-4766-A101-AAA1AF728402}" destId="{A4D7DE39-F27C-4694-A6EE-2C077716A99F}" srcOrd="1" destOrd="0" parTransId="{7606C499-102A-499E-9EDA-8ECACC3F4D45}" sibTransId="{D3CC5D06-91D1-4B86-BFDD-7A2DD23EAF22}"/>
    <dgm:cxn modelId="{7880A5D0-BD2F-4D40-B665-1885F97B1E1A}" srcId="{A4D7DE39-F27C-4694-A6EE-2C077716A99F}" destId="{2CE00360-FA6A-4B74-A173-72D138B555D2}" srcOrd="3" destOrd="0" parTransId="{D689129E-9BFC-4CC9-9F2E-2E31E567D088}" sibTransId="{A7D85DBB-3084-4707-A61C-91AABC929D92}"/>
    <dgm:cxn modelId="{AE7FE52B-57B6-43D0-8E1D-DC7D78EADD0F}" srcId="{DA567EDC-E915-4766-A101-AAA1AF728402}" destId="{258DEAD0-1F4D-4AA7-A369-C31F3C9C5E5A}" srcOrd="0" destOrd="0" parTransId="{42432DE8-4254-4CE1-99F6-38FF17BAB498}" sibTransId="{CFC55FAC-34F1-4B5B-B779-9A106439FFB9}"/>
    <dgm:cxn modelId="{B7931ABD-83FF-4A99-A44D-EC68DD31A946}" srcId="{A4D7DE39-F27C-4694-A6EE-2C077716A99F}" destId="{729E6ED6-4880-4C29-B011-8036982F50F4}" srcOrd="1" destOrd="0" parTransId="{E44FDB85-A14D-4B91-8D44-F1394C17C595}" sibTransId="{3094C0C2-BA62-47EB-9574-890BA3D03329}"/>
    <dgm:cxn modelId="{1F107416-1E94-491A-BBCA-BBB260068D4B}" type="presOf" srcId="{7F972A2D-3832-4F94-B332-BDCD97B28C17}" destId="{DBCEDFD7-780A-466A-A8FC-83E5AA630284}" srcOrd="0" destOrd="2" presId="urn:microsoft.com/office/officeart/2005/8/layout/vList6"/>
    <dgm:cxn modelId="{623E2EC0-9A32-4FB6-854B-99EE2348455B}" type="presOf" srcId="{258DEAD0-1F4D-4AA7-A369-C31F3C9C5E5A}" destId="{2C66596D-2F79-4629-94EA-7BDFC43A2B7B}" srcOrd="0" destOrd="0" presId="urn:microsoft.com/office/officeart/2005/8/layout/vList6"/>
    <dgm:cxn modelId="{9E3D077F-3FA4-4535-8BDE-CE14773C3DEE}" srcId="{258DEAD0-1F4D-4AA7-A369-C31F3C9C5E5A}" destId="{7F972A2D-3832-4F94-B332-BDCD97B28C17}" srcOrd="2" destOrd="0" parTransId="{DDEDCB5F-81B6-41D1-BC3F-E6A3BEA30E00}" sibTransId="{6927CA69-AE85-4DAC-9FAD-ACA987D091F4}"/>
    <dgm:cxn modelId="{B6341151-E372-4D0C-9FE4-DDD71D1C11F3}" type="presParOf" srcId="{37512A6E-0320-4A76-8D65-9409DDD16B24}" destId="{3A2C40A7-F72C-42EC-B41F-5C96E9D838A2}" srcOrd="0" destOrd="0" presId="urn:microsoft.com/office/officeart/2005/8/layout/vList6"/>
    <dgm:cxn modelId="{D06FC543-71A7-4342-B97E-A825EBA83A21}" type="presParOf" srcId="{3A2C40A7-F72C-42EC-B41F-5C96E9D838A2}" destId="{2C66596D-2F79-4629-94EA-7BDFC43A2B7B}" srcOrd="0" destOrd="0" presId="urn:microsoft.com/office/officeart/2005/8/layout/vList6"/>
    <dgm:cxn modelId="{A7393505-33A7-45FC-81F0-DD0F92E8BDFA}" type="presParOf" srcId="{3A2C40A7-F72C-42EC-B41F-5C96E9D838A2}" destId="{DBCEDFD7-780A-466A-A8FC-83E5AA630284}" srcOrd="1" destOrd="0" presId="urn:microsoft.com/office/officeart/2005/8/layout/vList6"/>
    <dgm:cxn modelId="{DA52B6B0-34C8-4DD0-9B0C-376EADF31868}" type="presParOf" srcId="{37512A6E-0320-4A76-8D65-9409DDD16B24}" destId="{317612BC-9BF2-4CDE-A461-5598DF806DAB}" srcOrd="1" destOrd="0" presId="urn:microsoft.com/office/officeart/2005/8/layout/vList6"/>
    <dgm:cxn modelId="{23D30F47-5267-4AAB-BD03-1995BE00AAAD}" type="presParOf" srcId="{37512A6E-0320-4A76-8D65-9409DDD16B24}" destId="{BBE89A5F-AEC1-4473-B6BC-02E11F6309FD}" srcOrd="2" destOrd="0" presId="urn:microsoft.com/office/officeart/2005/8/layout/vList6"/>
    <dgm:cxn modelId="{02419471-09F3-4115-9C10-01ECB1D3B6FD}" type="presParOf" srcId="{BBE89A5F-AEC1-4473-B6BC-02E11F6309FD}" destId="{92F4A965-6883-494B-85B2-2E6660386FB3}" srcOrd="0" destOrd="0" presId="urn:microsoft.com/office/officeart/2005/8/layout/vList6"/>
    <dgm:cxn modelId="{1EBCB91D-EDED-4373-BDDA-D76AED697354}" type="presParOf" srcId="{BBE89A5F-AEC1-4473-B6BC-02E11F6309FD}" destId="{145866EB-E925-4A8D-AC4E-A6D28A2861E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A567EDC-E915-4766-A101-AAA1AF728402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58DEAD0-1F4D-4AA7-A369-C31F3C9C5E5A}">
      <dgm:prSet phldrT="[Text]" custT="1"/>
      <dgm:spPr>
        <a:solidFill>
          <a:srgbClr val="FFC000"/>
        </a:solidFill>
      </dgm:spPr>
      <dgm:t>
        <a:bodyPr/>
        <a:lstStyle/>
        <a:p>
          <a:r>
            <a:rPr lang="it-IT" sz="2000" i="1" dirty="0" smtClean="0">
              <a:solidFill>
                <a:srgbClr val="002060"/>
              </a:solidFill>
            </a:rPr>
            <a:t>dall’Italia</a:t>
          </a:r>
          <a:endParaRPr lang="it-IT" sz="2000" i="1" dirty="0">
            <a:solidFill>
              <a:srgbClr val="002060"/>
            </a:solidFill>
          </a:endParaRPr>
        </a:p>
      </dgm:t>
    </dgm:pt>
    <dgm:pt modelId="{42432DE8-4254-4CE1-99F6-38FF17BAB498}" type="parTrans" cxnId="{AE7FE52B-57B6-43D0-8E1D-DC7D78EADD0F}">
      <dgm:prSet/>
      <dgm:spPr/>
      <dgm:t>
        <a:bodyPr/>
        <a:lstStyle/>
        <a:p>
          <a:endParaRPr lang="it-IT"/>
        </a:p>
      </dgm:t>
    </dgm:pt>
    <dgm:pt modelId="{CFC55FAC-34F1-4B5B-B779-9A106439FFB9}" type="sibTrans" cxnId="{AE7FE52B-57B6-43D0-8E1D-DC7D78EADD0F}">
      <dgm:prSet/>
      <dgm:spPr/>
      <dgm:t>
        <a:bodyPr/>
        <a:lstStyle/>
        <a:p>
          <a:endParaRPr lang="it-IT"/>
        </a:p>
      </dgm:t>
    </dgm:pt>
    <dgm:pt modelId="{EFAAB9D0-D123-4DA3-9DC8-944380751421}">
      <dgm:prSet phldrT="[Text]" custT="1"/>
      <dgm:spPr>
        <a:solidFill>
          <a:srgbClr val="92D050">
            <a:alpha val="90000"/>
          </a:srgbClr>
        </a:solidFill>
      </dgm:spPr>
      <dgm:t>
        <a:bodyPr anchor="ctr"/>
        <a:lstStyle/>
        <a:p>
          <a:pPr marL="179388" indent="-179388"/>
          <a:r>
            <a:rPr lang="it-IT" sz="1050" i="1" u="sng" dirty="0" smtClean="0"/>
            <a:t>nella cause riunite C-217/15 e C-350/15 e nella causa C-524/15</a:t>
          </a:r>
          <a:endParaRPr lang="it-IT" sz="1050" i="1" u="sng" dirty="0"/>
        </a:p>
      </dgm:t>
    </dgm:pt>
    <dgm:pt modelId="{0F0E235F-FC4C-4629-B815-84495C933005}" type="parTrans" cxnId="{FCF7018F-03E0-42A8-8B88-4EBB4B4A9103}">
      <dgm:prSet/>
      <dgm:spPr/>
      <dgm:t>
        <a:bodyPr/>
        <a:lstStyle/>
        <a:p>
          <a:endParaRPr lang="it-IT"/>
        </a:p>
      </dgm:t>
    </dgm:pt>
    <dgm:pt modelId="{C283539B-1001-4A54-80C2-F7CA725FDDFB}" type="sibTrans" cxnId="{FCF7018F-03E0-42A8-8B88-4EBB4B4A9103}">
      <dgm:prSet/>
      <dgm:spPr/>
      <dgm:t>
        <a:bodyPr/>
        <a:lstStyle/>
        <a:p>
          <a:endParaRPr lang="it-IT"/>
        </a:p>
      </dgm:t>
    </dgm:pt>
    <dgm:pt modelId="{A4D7DE39-F27C-4694-A6EE-2C077716A99F}">
      <dgm:prSet phldrT="[Text]" custT="1"/>
      <dgm:spPr>
        <a:solidFill>
          <a:srgbClr val="92D050"/>
        </a:solidFill>
      </dgm:spPr>
      <dgm:t>
        <a:bodyPr/>
        <a:lstStyle/>
        <a:p>
          <a:r>
            <a:rPr lang="it-IT" sz="2000" i="1" dirty="0" smtClean="0">
              <a:solidFill>
                <a:srgbClr val="002060"/>
              </a:solidFill>
            </a:rPr>
            <a:t>dall’Italia</a:t>
          </a:r>
          <a:endParaRPr lang="it-IT" sz="2000" i="1" dirty="0">
            <a:solidFill>
              <a:srgbClr val="002060"/>
            </a:solidFill>
          </a:endParaRPr>
        </a:p>
      </dgm:t>
    </dgm:pt>
    <dgm:pt modelId="{7606C499-102A-499E-9EDA-8ECACC3F4D45}" type="parTrans" cxnId="{E102B4F9-58DD-460D-9BE7-FB4D526E4A30}">
      <dgm:prSet/>
      <dgm:spPr/>
      <dgm:t>
        <a:bodyPr/>
        <a:lstStyle/>
        <a:p>
          <a:endParaRPr lang="it-IT"/>
        </a:p>
      </dgm:t>
    </dgm:pt>
    <dgm:pt modelId="{D3CC5D06-91D1-4B86-BFDD-7A2DD23EAF22}" type="sibTrans" cxnId="{E102B4F9-58DD-460D-9BE7-FB4D526E4A30}">
      <dgm:prSet/>
      <dgm:spPr/>
      <dgm:t>
        <a:bodyPr/>
        <a:lstStyle/>
        <a:p>
          <a:endParaRPr lang="it-IT"/>
        </a:p>
      </dgm:t>
    </dgm:pt>
    <dgm:pt modelId="{5283276F-9F0B-4C5F-BA34-6470B0FB4E6B}">
      <dgm:prSet phldrT="[Text]" custT="1"/>
      <dgm:spPr>
        <a:solidFill>
          <a:srgbClr val="FFC000">
            <a:alpha val="90000"/>
          </a:srgbClr>
        </a:solidFill>
      </dgm:spPr>
      <dgm:t>
        <a:bodyPr anchor="ctr"/>
        <a:lstStyle/>
        <a:p>
          <a:r>
            <a:rPr lang="it-IT" sz="1050" i="1" u="none" dirty="0" smtClean="0"/>
            <a:t>   </a:t>
          </a:r>
          <a:r>
            <a:rPr lang="it-IT" sz="1050" i="1" u="sng" dirty="0" smtClean="0"/>
            <a:t>nella cause riunite C-596/16 e C- 597/16</a:t>
          </a:r>
          <a:endParaRPr lang="it-IT" sz="1050" i="1" u="sng" dirty="0"/>
        </a:p>
      </dgm:t>
    </dgm:pt>
    <dgm:pt modelId="{A96AAB83-BD05-4C19-96D8-87CF89615334}" type="parTrans" cxnId="{00E72F56-C929-4334-9AEC-66D62F42288B}">
      <dgm:prSet/>
      <dgm:spPr/>
      <dgm:t>
        <a:bodyPr/>
        <a:lstStyle/>
        <a:p>
          <a:endParaRPr lang="it-IT"/>
        </a:p>
      </dgm:t>
    </dgm:pt>
    <dgm:pt modelId="{6C151290-BDEC-453E-B193-3C2A4F86BB69}" type="sibTrans" cxnId="{00E72F56-C929-4334-9AEC-66D62F42288B}">
      <dgm:prSet/>
      <dgm:spPr/>
      <dgm:t>
        <a:bodyPr/>
        <a:lstStyle/>
        <a:p>
          <a:endParaRPr lang="it-IT"/>
        </a:p>
      </dgm:t>
    </dgm:pt>
    <dgm:pt modelId="{7F972A2D-3832-4F94-B332-BDCD97B28C17}">
      <dgm:prSet phldrT="[Text]" custT="1"/>
      <dgm:spPr>
        <a:solidFill>
          <a:srgbClr val="92D050">
            <a:alpha val="90000"/>
          </a:srgbClr>
        </a:solidFill>
      </dgm:spPr>
      <dgm:t>
        <a:bodyPr anchor="ctr"/>
        <a:lstStyle/>
        <a:p>
          <a:pPr marL="57150" indent="0"/>
          <a:r>
            <a:rPr lang="it-IT" sz="1050" dirty="0" smtClean="0"/>
            <a:t> nell’ambito di un procedimento penale relativo a reati in materia di IVA</a:t>
          </a:r>
          <a:endParaRPr lang="it-IT" sz="1050" dirty="0"/>
        </a:p>
      </dgm:t>
    </dgm:pt>
    <dgm:pt modelId="{DDEDCB5F-81B6-41D1-BC3F-E6A3BEA30E00}" type="parTrans" cxnId="{9E3D077F-3FA4-4535-8BDE-CE14773C3DEE}">
      <dgm:prSet/>
      <dgm:spPr/>
      <dgm:t>
        <a:bodyPr/>
        <a:lstStyle/>
        <a:p>
          <a:endParaRPr lang="it-IT"/>
        </a:p>
      </dgm:t>
    </dgm:pt>
    <dgm:pt modelId="{6927CA69-AE85-4DAC-9FAD-ACA987D091F4}" type="sibTrans" cxnId="{9E3D077F-3FA4-4535-8BDE-CE14773C3DEE}">
      <dgm:prSet/>
      <dgm:spPr/>
      <dgm:t>
        <a:bodyPr/>
        <a:lstStyle/>
        <a:p>
          <a:endParaRPr lang="it-IT"/>
        </a:p>
      </dgm:t>
    </dgm:pt>
    <dgm:pt modelId="{92500348-2E52-4A6D-BE78-ED11304DC79E}">
      <dgm:prSet custT="1"/>
      <dgm:spPr>
        <a:solidFill>
          <a:srgbClr val="FFC000">
            <a:alpha val="90000"/>
          </a:srgbClr>
        </a:solidFill>
      </dgm:spPr>
      <dgm:t>
        <a:bodyPr anchor="ctr"/>
        <a:lstStyle/>
        <a:p>
          <a:r>
            <a:rPr lang="it-IT" sz="1050" dirty="0" smtClean="0"/>
            <a:t> nell’ambito di due controversie che coinvolgono la CONSOB, in merito alla legittimità di sanzioni amm. pec. irrogate in caso di abusi di mercato</a:t>
          </a:r>
          <a:endParaRPr lang="it-IT" sz="1050" dirty="0"/>
        </a:p>
      </dgm:t>
    </dgm:pt>
    <dgm:pt modelId="{E338CF56-D534-4974-A582-D8B53039A77E}" type="parTrans" cxnId="{2C337B25-F5F0-4869-8B33-D4F0382E004A}">
      <dgm:prSet/>
      <dgm:spPr/>
      <dgm:t>
        <a:bodyPr/>
        <a:lstStyle/>
        <a:p>
          <a:endParaRPr lang="it-IT"/>
        </a:p>
      </dgm:t>
    </dgm:pt>
    <dgm:pt modelId="{ECDE5813-5092-4048-920A-A2C91CA55028}" type="sibTrans" cxnId="{2C337B25-F5F0-4869-8B33-D4F0382E004A}">
      <dgm:prSet/>
      <dgm:spPr/>
      <dgm:t>
        <a:bodyPr/>
        <a:lstStyle/>
        <a:p>
          <a:endParaRPr lang="it-IT"/>
        </a:p>
      </dgm:t>
    </dgm:pt>
    <dgm:pt modelId="{729E6ED6-4880-4C29-B011-8036982F50F4}">
      <dgm:prSet custT="1"/>
      <dgm:spPr>
        <a:solidFill>
          <a:srgbClr val="FFC000">
            <a:alpha val="90000"/>
          </a:srgbClr>
        </a:solidFill>
      </dgm:spPr>
      <dgm:t>
        <a:bodyPr anchor="ctr"/>
        <a:lstStyle/>
        <a:p>
          <a:endParaRPr lang="it-IT" sz="1050" dirty="0"/>
        </a:p>
      </dgm:t>
    </dgm:pt>
    <dgm:pt modelId="{E44FDB85-A14D-4B91-8D44-F1394C17C595}" type="parTrans" cxnId="{B7931ABD-83FF-4A99-A44D-EC68DD31A946}">
      <dgm:prSet/>
      <dgm:spPr/>
      <dgm:t>
        <a:bodyPr/>
        <a:lstStyle/>
        <a:p>
          <a:endParaRPr lang="it-IT"/>
        </a:p>
      </dgm:t>
    </dgm:pt>
    <dgm:pt modelId="{3094C0C2-BA62-47EB-9574-890BA3D03329}" type="sibTrans" cxnId="{B7931ABD-83FF-4A99-A44D-EC68DD31A946}">
      <dgm:prSet/>
      <dgm:spPr/>
      <dgm:t>
        <a:bodyPr/>
        <a:lstStyle/>
        <a:p>
          <a:endParaRPr lang="it-IT"/>
        </a:p>
      </dgm:t>
    </dgm:pt>
    <dgm:pt modelId="{C720F83A-3B8B-4A6A-9BBE-138BCBC28D0D}">
      <dgm:prSet phldrT="[Text]" custT="1"/>
      <dgm:spPr>
        <a:solidFill>
          <a:srgbClr val="92D050">
            <a:alpha val="90000"/>
          </a:srgbClr>
        </a:solidFill>
      </dgm:spPr>
      <dgm:t>
        <a:bodyPr anchor="ctr"/>
        <a:lstStyle/>
        <a:p>
          <a:pPr marL="57150" indent="0"/>
          <a:endParaRPr lang="it-IT" sz="1050" dirty="0"/>
        </a:p>
      </dgm:t>
    </dgm:pt>
    <dgm:pt modelId="{6FFCD085-6B3D-444F-A18E-ED452230D034}" type="parTrans" cxnId="{8E9B1645-6EE6-4AE5-B4C0-05B437631C8C}">
      <dgm:prSet/>
      <dgm:spPr/>
      <dgm:t>
        <a:bodyPr/>
        <a:lstStyle/>
        <a:p>
          <a:endParaRPr lang="it-IT"/>
        </a:p>
      </dgm:t>
    </dgm:pt>
    <dgm:pt modelId="{5A0A5651-A292-49CF-8057-069A4D0E4D11}" type="sibTrans" cxnId="{8E9B1645-6EE6-4AE5-B4C0-05B437631C8C}">
      <dgm:prSet/>
      <dgm:spPr/>
      <dgm:t>
        <a:bodyPr/>
        <a:lstStyle/>
        <a:p>
          <a:endParaRPr lang="it-IT"/>
        </a:p>
      </dgm:t>
    </dgm:pt>
    <dgm:pt modelId="{37512A6E-0320-4A76-8D65-9409DDD16B24}" type="pres">
      <dgm:prSet presAssocID="{DA567EDC-E915-4766-A101-AAA1AF72840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3A2C40A7-F72C-42EC-B41F-5C96E9D838A2}" type="pres">
      <dgm:prSet presAssocID="{258DEAD0-1F4D-4AA7-A369-C31F3C9C5E5A}" presName="linNode" presStyleCnt="0"/>
      <dgm:spPr/>
    </dgm:pt>
    <dgm:pt modelId="{2C66596D-2F79-4629-94EA-7BDFC43A2B7B}" type="pres">
      <dgm:prSet presAssocID="{258DEAD0-1F4D-4AA7-A369-C31F3C9C5E5A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BCEDFD7-780A-466A-A8FC-83E5AA630284}" type="pres">
      <dgm:prSet presAssocID="{258DEAD0-1F4D-4AA7-A369-C31F3C9C5E5A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17612BC-9BF2-4CDE-A461-5598DF806DAB}" type="pres">
      <dgm:prSet presAssocID="{CFC55FAC-34F1-4B5B-B779-9A106439FFB9}" presName="spacing" presStyleCnt="0"/>
      <dgm:spPr/>
    </dgm:pt>
    <dgm:pt modelId="{BBE89A5F-AEC1-4473-B6BC-02E11F6309FD}" type="pres">
      <dgm:prSet presAssocID="{A4D7DE39-F27C-4694-A6EE-2C077716A99F}" presName="linNode" presStyleCnt="0"/>
      <dgm:spPr/>
    </dgm:pt>
    <dgm:pt modelId="{92F4A965-6883-494B-85B2-2E6660386FB3}" type="pres">
      <dgm:prSet presAssocID="{A4D7DE39-F27C-4694-A6EE-2C077716A99F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45866EB-E925-4A8D-AC4E-A6D28A2861EC}" type="pres">
      <dgm:prSet presAssocID="{A4D7DE39-F27C-4694-A6EE-2C077716A99F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3E1863AE-BE89-4B09-A248-CD1A557672DA}" type="presOf" srcId="{5283276F-9F0B-4C5F-BA34-6470B0FB4E6B}" destId="{145866EB-E925-4A8D-AC4E-A6D28A2861EC}" srcOrd="0" destOrd="0" presId="urn:microsoft.com/office/officeart/2005/8/layout/vList6"/>
    <dgm:cxn modelId="{C601B666-0D3C-458E-BC62-F290B98A1CF5}" type="presOf" srcId="{DA567EDC-E915-4766-A101-AAA1AF728402}" destId="{37512A6E-0320-4A76-8D65-9409DDD16B24}" srcOrd="0" destOrd="0" presId="urn:microsoft.com/office/officeart/2005/8/layout/vList6"/>
    <dgm:cxn modelId="{B9F66B76-40B1-40EA-B118-A628C60ADDFC}" type="presOf" srcId="{7F972A2D-3832-4F94-B332-BDCD97B28C17}" destId="{DBCEDFD7-780A-466A-A8FC-83E5AA630284}" srcOrd="0" destOrd="2" presId="urn:microsoft.com/office/officeart/2005/8/layout/vList6"/>
    <dgm:cxn modelId="{6A7003F5-8E4C-429F-AC46-83DD5118D964}" type="presOf" srcId="{A4D7DE39-F27C-4694-A6EE-2C077716A99F}" destId="{92F4A965-6883-494B-85B2-2E6660386FB3}" srcOrd="0" destOrd="0" presId="urn:microsoft.com/office/officeart/2005/8/layout/vList6"/>
    <dgm:cxn modelId="{00E72F56-C929-4334-9AEC-66D62F42288B}" srcId="{A4D7DE39-F27C-4694-A6EE-2C077716A99F}" destId="{5283276F-9F0B-4C5F-BA34-6470B0FB4E6B}" srcOrd="0" destOrd="0" parTransId="{A96AAB83-BD05-4C19-96D8-87CF89615334}" sibTransId="{6C151290-BDEC-453E-B193-3C2A4F86BB69}"/>
    <dgm:cxn modelId="{ADE69A61-F315-4986-9F2B-04488702F5CE}" type="presOf" srcId="{EFAAB9D0-D123-4DA3-9DC8-944380751421}" destId="{DBCEDFD7-780A-466A-A8FC-83E5AA630284}" srcOrd="0" destOrd="0" presId="urn:microsoft.com/office/officeart/2005/8/layout/vList6"/>
    <dgm:cxn modelId="{FCF7018F-03E0-42A8-8B88-4EBB4B4A9103}" srcId="{258DEAD0-1F4D-4AA7-A369-C31F3C9C5E5A}" destId="{EFAAB9D0-D123-4DA3-9DC8-944380751421}" srcOrd="0" destOrd="0" parTransId="{0F0E235F-FC4C-4629-B815-84495C933005}" sibTransId="{C283539B-1001-4A54-80C2-F7CA725FDDFB}"/>
    <dgm:cxn modelId="{8E9B1645-6EE6-4AE5-B4C0-05B437631C8C}" srcId="{258DEAD0-1F4D-4AA7-A369-C31F3C9C5E5A}" destId="{C720F83A-3B8B-4A6A-9BBE-138BCBC28D0D}" srcOrd="1" destOrd="0" parTransId="{6FFCD085-6B3D-444F-A18E-ED452230D034}" sibTransId="{5A0A5651-A292-49CF-8057-069A4D0E4D11}"/>
    <dgm:cxn modelId="{834D977C-5F7E-4D69-A2EE-3EC636608D14}" type="presOf" srcId="{92500348-2E52-4A6D-BE78-ED11304DC79E}" destId="{145866EB-E925-4A8D-AC4E-A6D28A2861EC}" srcOrd="0" destOrd="2" presId="urn:microsoft.com/office/officeart/2005/8/layout/vList6"/>
    <dgm:cxn modelId="{DC9B749A-6222-4DB2-A6B3-6F59EABC6106}" type="presOf" srcId="{258DEAD0-1F4D-4AA7-A369-C31F3C9C5E5A}" destId="{2C66596D-2F79-4629-94EA-7BDFC43A2B7B}" srcOrd="0" destOrd="0" presId="urn:microsoft.com/office/officeart/2005/8/layout/vList6"/>
    <dgm:cxn modelId="{CAC66BA5-F899-4CAB-AE3B-AEB8222AA007}" type="presOf" srcId="{C720F83A-3B8B-4A6A-9BBE-138BCBC28D0D}" destId="{DBCEDFD7-780A-466A-A8FC-83E5AA630284}" srcOrd="0" destOrd="1" presId="urn:microsoft.com/office/officeart/2005/8/layout/vList6"/>
    <dgm:cxn modelId="{2C337B25-F5F0-4869-8B33-D4F0382E004A}" srcId="{A4D7DE39-F27C-4694-A6EE-2C077716A99F}" destId="{92500348-2E52-4A6D-BE78-ED11304DC79E}" srcOrd="2" destOrd="0" parTransId="{E338CF56-D534-4974-A582-D8B53039A77E}" sibTransId="{ECDE5813-5092-4048-920A-A2C91CA55028}"/>
    <dgm:cxn modelId="{E102B4F9-58DD-460D-9BE7-FB4D526E4A30}" srcId="{DA567EDC-E915-4766-A101-AAA1AF728402}" destId="{A4D7DE39-F27C-4694-A6EE-2C077716A99F}" srcOrd="1" destOrd="0" parTransId="{7606C499-102A-499E-9EDA-8ECACC3F4D45}" sibTransId="{D3CC5D06-91D1-4B86-BFDD-7A2DD23EAF22}"/>
    <dgm:cxn modelId="{AE7FE52B-57B6-43D0-8E1D-DC7D78EADD0F}" srcId="{DA567EDC-E915-4766-A101-AAA1AF728402}" destId="{258DEAD0-1F4D-4AA7-A369-C31F3C9C5E5A}" srcOrd="0" destOrd="0" parTransId="{42432DE8-4254-4CE1-99F6-38FF17BAB498}" sibTransId="{CFC55FAC-34F1-4B5B-B779-9A106439FFB9}"/>
    <dgm:cxn modelId="{10F51F93-E600-4317-950B-EA5F9E99498D}" type="presOf" srcId="{729E6ED6-4880-4C29-B011-8036982F50F4}" destId="{145866EB-E925-4A8D-AC4E-A6D28A2861EC}" srcOrd="0" destOrd="1" presId="urn:microsoft.com/office/officeart/2005/8/layout/vList6"/>
    <dgm:cxn modelId="{B7931ABD-83FF-4A99-A44D-EC68DD31A946}" srcId="{A4D7DE39-F27C-4694-A6EE-2C077716A99F}" destId="{729E6ED6-4880-4C29-B011-8036982F50F4}" srcOrd="1" destOrd="0" parTransId="{E44FDB85-A14D-4B91-8D44-F1394C17C595}" sibTransId="{3094C0C2-BA62-47EB-9574-890BA3D03329}"/>
    <dgm:cxn modelId="{9E3D077F-3FA4-4535-8BDE-CE14773C3DEE}" srcId="{258DEAD0-1F4D-4AA7-A369-C31F3C9C5E5A}" destId="{7F972A2D-3832-4F94-B332-BDCD97B28C17}" srcOrd="2" destOrd="0" parTransId="{DDEDCB5F-81B6-41D1-BC3F-E6A3BEA30E00}" sibTransId="{6927CA69-AE85-4DAC-9FAD-ACA987D091F4}"/>
    <dgm:cxn modelId="{1ACE19FD-DA08-4C35-8C05-138FDA684D18}" type="presParOf" srcId="{37512A6E-0320-4A76-8D65-9409DDD16B24}" destId="{3A2C40A7-F72C-42EC-B41F-5C96E9D838A2}" srcOrd="0" destOrd="0" presId="urn:microsoft.com/office/officeart/2005/8/layout/vList6"/>
    <dgm:cxn modelId="{2CE97E8E-A56B-4E06-B9F3-725F1479C22E}" type="presParOf" srcId="{3A2C40A7-F72C-42EC-B41F-5C96E9D838A2}" destId="{2C66596D-2F79-4629-94EA-7BDFC43A2B7B}" srcOrd="0" destOrd="0" presId="urn:microsoft.com/office/officeart/2005/8/layout/vList6"/>
    <dgm:cxn modelId="{BF59218B-85C4-46BE-A65E-0697E84EA590}" type="presParOf" srcId="{3A2C40A7-F72C-42EC-B41F-5C96E9D838A2}" destId="{DBCEDFD7-780A-466A-A8FC-83E5AA630284}" srcOrd="1" destOrd="0" presId="urn:microsoft.com/office/officeart/2005/8/layout/vList6"/>
    <dgm:cxn modelId="{40FC6D3A-6442-47CA-81EC-4058E2237848}" type="presParOf" srcId="{37512A6E-0320-4A76-8D65-9409DDD16B24}" destId="{317612BC-9BF2-4CDE-A461-5598DF806DAB}" srcOrd="1" destOrd="0" presId="urn:microsoft.com/office/officeart/2005/8/layout/vList6"/>
    <dgm:cxn modelId="{E583C384-D2E9-442A-802D-F1AA085D5E68}" type="presParOf" srcId="{37512A6E-0320-4A76-8D65-9409DDD16B24}" destId="{BBE89A5F-AEC1-4473-B6BC-02E11F6309FD}" srcOrd="2" destOrd="0" presId="urn:microsoft.com/office/officeart/2005/8/layout/vList6"/>
    <dgm:cxn modelId="{D60EB3E3-D860-4503-9E7B-72E8B45FEECA}" type="presParOf" srcId="{BBE89A5F-AEC1-4473-B6BC-02E11F6309FD}" destId="{92F4A965-6883-494B-85B2-2E6660386FB3}" srcOrd="0" destOrd="0" presId="urn:microsoft.com/office/officeart/2005/8/layout/vList6"/>
    <dgm:cxn modelId="{96FB4FEC-F352-489A-8A3C-04E2A215232A}" type="presParOf" srcId="{BBE89A5F-AEC1-4473-B6BC-02E11F6309FD}" destId="{145866EB-E925-4A8D-AC4E-A6D28A2861E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E8CEDD0-1D92-4211-94CE-44B96CF35429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799B6F3-D7FD-45B3-AFA9-8AC819D72B7F}">
      <dgm:prSet phldrT="[Text]" custT="1"/>
      <dgm:spPr>
        <a:solidFill>
          <a:srgbClr val="FFC000">
            <a:alpha val="78000"/>
          </a:srgbClr>
        </a:solidFill>
      </dgm:spPr>
      <dgm:t>
        <a:bodyPr/>
        <a:lstStyle/>
        <a:p>
          <a:r>
            <a:rPr lang="it-IT" sz="1000" dirty="0">
              <a:solidFill>
                <a:srgbClr val="002060"/>
              </a:solidFill>
            </a:rPr>
            <a:t>La CGUE decide con sentenza dell’8.09.2015</a:t>
          </a:r>
        </a:p>
      </dgm:t>
    </dgm:pt>
    <dgm:pt modelId="{8E6AE0E1-0298-4B11-A36E-AACA9C815F39}" type="parTrans" cxnId="{E9340CF9-E8FB-4803-BF32-E3229F9E75EB}">
      <dgm:prSet/>
      <dgm:spPr/>
      <dgm:t>
        <a:bodyPr/>
        <a:lstStyle/>
        <a:p>
          <a:endParaRPr lang="it-IT"/>
        </a:p>
      </dgm:t>
    </dgm:pt>
    <dgm:pt modelId="{21C070C4-2A08-4B53-B12D-BA8294D9A01E}" type="sibTrans" cxnId="{E9340CF9-E8FB-4803-BF32-E3229F9E75EB}">
      <dgm:prSet/>
      <dgm:spPr/>
      <dgm:t>
        <a:bodyPr/>
        <a:lstStyle/>
        <a:p>
          <a:endParaRPr lang="it-IT"/>
        </a:p>
      </dgm:t>
    </dgm:pt>
    <dgm:pt modelId="{BA981BB4-DE29-40F9-81C3-59C286C57256}">
      <dgm:prSet phldrT="[Text]" custT="1"/>
      <dgm:spPr>
        <a:solidFill>
          <a:srgbClr val="FFC000">
            <a:alpha val="77000"/>
          </a:srgbClr>
        </a:solidFill>
      </dgm:spPr>
      <dgm:t>
        <a:bodyPr/>
        <a:lstStyle/>
        <a:p>
          <a:pPr algn="ctr"/>
          <a:r>
            <a:rPr lang="it-IT" sz="1000" dirty="0">
              <a:solidFill>
                <a:srgbClr val="002060"/>
              </a:solidFill>
            </a:rPr>
            <a:t>Il Tribunale di Cuneo rinvia alla CGUE</a:t>
          </a:r>
        </a:p>
      </dgm:t>
    </dgm:pt>
    <dgm:pt modelId="{E333E7B3-274C-47C0-9DF2-571FDFA7BF21}" type="parTrans" cxnId="{8FE49173-EBCB-4AAE-921C-B9FCAD56EDF9}">
      <dgm:prSet/>
      <dgm:spPr/>
      <dgm:t>
        <a:bodyPr/>
        <a:lstStyle/>
        <a:p>
          <a:endParaRPr lang="it-IT"/>
        </a:p>
      </dgm:t>
    </dgm:pt>
    <dgm:pt modelId="{68983825-65E0-41E4-A394-243591919A72}" type="sibTrans" cxnId="{8FE49173-EBCB-4AAE-921C-B9FCAD56EDF9}">
      <dgm:prSet/>
      <dgm:spPr/>
      <dgm:t>
        <a:bodyPr/>
        <a:lstStyle/>
        <a:p>
          <a:endParaRPr lang="it-IT"/>
        </a:p>
      </dgm:t>
    </dgm:pt>
    <dgm:pt modelId="{A58D283E-8BE8-41FE-AEFD-28ED479B6508}">
      <dgm:prSet phldrT="[Text]" custT="1"/>
      <dgm:spPr>
        <a:solidFill>
          <a:srgbClr val="FFC000"/>
        </a:solidFill>
      </dgm:spPr>
      <dgm:t>
        <a:bodyPr/>
        <a:lstStyle/>
        <a:p>
          <a:r>
            <a:rPr lang="it-IT" sz="1000" dirty="0">
              <a:solidFill>
                <a:srgbClr val="002060"/>
              </a:solidFill>
            </a:rPr>
            <a:t>La Corte Costituzionale rinvia di nuovo alla CGUE con ordinanza 24/2017</a:t>
          </a:r>
        </a:p>
      </dgm:t>
    </dgm:pt>
    <dgm:pt modelId="{059B7541-11D2-43E2-A0B5-4C8E294657C0}" type="parTrans" cxnId="{81822327-B1EF-4F03-9384-53924A14EAD1}">
      <dgm:prSet/>
      <dgm:spPr/>
      <dgm:t>
        <a:bodyPr/>
        <a:lstStyle/>
        <a:p>
          <a:endParaRPr lang="it-IT"/>
        </a:p>
      </dgm:t>
    </dgm:pt>
    <dgm:pt modelId="{95600564-CAB4-415C-8741-BEF7C652551F}" type="sibTrans" cxnId="{81822327-B1EF-4F03-9384-53924A14EAD1}">
      <dgm:prSet/>
      <dgm:spPr/>
      <dgm:t>
        <a:bodyPr/>
        <a:lstStyle/>
        <a:p>
          <a:endParaRPr lang="it-IT"/>
        </a:p>
      </dgm:t>
    </dgm:pt>
    <dgm:pt modelId="{B9EC3FDC-494C-45E5-ADE1-BD80EB345FDE}">
      <dgm:prSet phldrT="[Text]" custT="1"/>
      <dgm:spPr>
        <a:solidFill>
          <a:srgbClr val="FFC000">
            <a:alpha val="90000"/>
          </a:srgbClr>
        </a:solidFill>
      </dgm:spPr>
      <dgm:t>
        <a:bodyPr/>
        <a:lstStyle/>
        <a:p>
          <a:pPr algn="ctr"/>
          <a:r>
            <a:rPr lang="it-IT" sz="1000" dirty="0">
              <a:solidFill>
                <a:srgbClr val="002060"/>
              </a:solidFill>
            </a:rPr>
            <a:t>La</a:t>
          </a:r>
          <a:r>
            <a:rPr lang="it-IT" sz="1000" baseline="0" dirty="0">
              <a:solidFill>
                <a:srgbClr val="002060"/>
              </a:solidFill>
            </a:rPr>
            <a:t> Cassazione e la CdA di Milano sollevano l’incidente alla Corte Costituzionale</a:t>
          </a:r>
          <a:endParaRPr lang="it-IT" sz="1000" dirty="0">
            <a:solidFill>
              <a:srgbClr val="002060"/>
            </a:solidFill>
          </a:endParaRPr>
        </a:p>
      </dgm:t>
    </dgm:pt>
    <dgm:pt modelId="{BF499012-7B97-4C0D-8013-444A3A631D07}" type="parTrans" cxnId="{A1BC639F-722F-4B65-8FF4-EEF335F9A88D}">
      <dgm:prSet/>
      <dgm:spPr/>
      <dgm:t>
        <a:bodyPr/>
        <a:lstStyle/>
        <a:p>
          <a:endParaRPr lang="it-IT"/>
        </a:p>
      </dgm:t>
    </dgm:pt>
    <dgm:pt modelId="{65CACEE3-B068-46DD-A3D2-454188EBE869}" type="sibTrans" cxnId="{A1BC639F-722F-4B65-8FF4-EEF335F9A88D}">
      <dgm:prSet/>
      <dgm:spPr/>
      <dgm:t>
        <a:bodyPr/>
        <a:lstStyle/>
        <a:p>
          <a:endParaRPr lang="it-IT"/>
        </a:p>
      </dgm:t>
    </dgm:pt>
    <dgm:pt modelId="{3CACE8C6-185D-4D32-9978-1427C0204455}">
      <dgm:prSet phldrT="[Text]" custT="1"/>
      <dgm:spPr>
        <a:solidFill>
          <a:srgbClr val="FFC000"/>
        </a:solidFill>
      </dgm:spPr>
      <dgm:t>
        <a:bodyPr/>
        <a:lstStyle/>
        <a:p>
          <a:pPr algn="ctr"/>
          <a:r>
            <a:rPr lang="it-IT" sz="1000" dirty="0">
              <a:solidFill>
                <a:srgbClr val="002060"/>
              </a:solidFill>
            </a:rPr>
            <a:t>La CGUE decide con sentenza del 5.12.2017</a:t>
          </a:r>
        </a:p>
      </dgm:t>
    </dgm:pt>
    <dgm:pt modelId="{A22F95DD-0AE8-4861-9944-DF73F57317A5}" type="sibTrans" cxnId="{D14A7756-9976-4BE2-982C-4D65B1034C7D}">
      <dgm:prSet/>
      <dgm:spPr/>
      <dgm:t>
        <a:bodyPr/>
        <a:lstStyle/>
        <a:p>
          <a:endParaRPr lang="it-IT"/>
        </a:p>
      </dgm:t>
    </dgm:pt>
    <dgm:pt modelId="{A7625A99-E2E9-4F63-9CE8-53035F103A4F}" type="parTrans" cxnId="{D14A7756-9976-4BE2-982C-4D65B1034C7D}">
      <dgm:prSet/>
      <dgm:spPr/>
      <dgm:t>
        <a:bodyPr/>
        <a:lstStyle/>
        <a:p>
          <a:endParaRPr lang="it-IT"/>
        </a:p>
      </dgm:t>
    </dgm:pt>
    <dgm:pt modelId="{641E798E-A730-4254-B542-1BCB847584BF}" type="pres">
      <dgm:prSet presAssocID="{3E8CEDD0-1D92-4211-94CE-44B96CF3542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C37F9070-CEAF-471E-847E-22E3AB6BDB84}" type="pres">
      <dgm:prSet presAssocID="{3E8CEDD0-1D92-4211-94CE-44B96CF35429}" presName="tSp" presStyleCnt="0"/>
      <dgm:spPr/>
    </dgm:pt>
    <dgm:pt modelId="{C6847E20-D12D-4C34-B84F-6A82D2BDA2F9}" type="pres">
      <dgm:prSet presAssocID="{3E8CEDD0-1D92-4211-94CE-44B96CF35429}" presName="bSp" presStyleCnt="0"/>
      <dgm:spPr/>
    </dgm:pt>
    <dgm:pt modelId="{2DFB4AB9-1DEA-4D7B-8ADA-5C815E2849F8}" type="pres">
      <dgm:prSet presAssocID="{3E8CEDD0-1D92-4211-94CE-44B96CF35429}" presName="process" presStyleCnt="0"/>
      <dgm:spPr/>
    </dgm:pt>
    <dgm:pt modelId="{6351A74F-E607-43B7-BDF7-AC97AF35598A}" type="pres">
      <dgm:prSet presAssocID="{3799B6F3-D7FD-45B3-AFA9-8AC819D72B7F}" presName="composite1" presStyleCnt="0"/>
      <dgm:spPr/>
    </dgm:pt>
    <dgm:pt modelId="{6A0E5000-E89D-4DD9-A92C-EBD64EA952EA}" type="pres">
      <dgm:prSet presAssocID="{3799B6F3-D7FD-45B3-AFA9-8AC819D72B7F}" presName="dummyNode1" presStyleLbl="node1" presStyleIdx="0" presStyleCnt="3"/>
      <dgm:spPr/>
    </dgm:pt>
    <dgm:pt modelId="{DF6710F2-0247-4F39-9B34-FF65B7457411}" type="pres">
      <dgm:prSet presAssocID="{3799B6F3-D7FD-45B3-AFA9-8AC819D72B7F}" presName="childNode1" presStyleLbl="bgAcc1" presStyleIdx="0" presStyleCnt="3" custScaleX="62263" custScaleY="70588" custLinFactNeighborX="-3808" custLinFactNeighborY="-7332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EF00011-2616-4EF8-B2E5-5E1C27A2AE1A}" type="pres">
      <dgm:prSet presAssocID="{3799B6F3-D7FD-45B3-AFA9-8AC819D72B7F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0FD140C-D70A-4D3A-9172-4A9010526BE3}" type="pres">
      <dgm:prSet presAssocID="{3799B6F3-D7FD-45B3-AFA9-8AC819D72B7F}" presName="parentNode1" presStyleLbl="node1" presStyleIdx="0" presStyleCnt="3" custAng="0" custScaleX="112085" custScaleY="145356" custLinFactNeighborX="-11974" custLinFactNeighborY="-1292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899EB2B-8DEB-43C3-A141-509A1948212D}" type="pres">
      <dgm:prSet presAssocID="{3799B6F3-D7FD-45B3-AFA9-8AC819D72B7F}" presName="connSite1" presStyleCnt="0"/>
      <dgm:spPr/>
    </dgm:pt>
    <dgm:pt modelId="{58E15D4B-9B0C-405E-8AE8-B7A049754587}" type="pres">
      <dgm:prSet presAssocID="{21C070C4-2A08-4B53-B12D-BA8294D9A01E}" presName="Name9" presStyleLbl="sibTrans2D1" presStyleIdx="0" presStyleCnt="2" custAng="4432441" custScaleX="80225" custLinFactNeighborX="-37474" custLinFactNeighborY="-33423"/>
      <dgm:spPr/>
      <dgm:t>
        <a:bodyPr/>
        <a:lstStyle/>
        <a:p>
          <a:endParaRPr lang="it-IT"/>
        </a:p>
      </dgm:t>
    </dgm:pt>
    <dgm:pt modelId="{485202DD-16A0-4391-8446-D91573FDE73D}" type="pres">
      <dgm:prSet presAssocID="{A58D283E-8BE8-41FE-AEFD-28ED479B6508}" presName="composite2" presStyleCnt="0"/>
      <dgm:spPr/>
    </dgm:pt>
    <dgm:pt modelId="{57C8A690-1CF5-461C-8502-7B3912496092}" type="pres">
      <dgm:prSet presAssocID="{A58D283E-8BE8-41FE-AEFD-28ED479B6508}" presName="dummyNode2" presStyleLbl="node1" presStyleIdx="0" presStyleCnt="3"/>
      <dgm:spPr/>
    </dgm:pt>
    <dgm:pt modelId="{C2C21DC0-792B-4C3A-8876-F425A8CEAEE8}" type="pres">
      <dgm:prSet presAssocID="{A58D283E-8BE8-41FE-AEFD-28ED479B6508}" presName="childNode2" presStyleLbl="bgAcc1" presStyleIdx="1" presStyleCnt="3" custScaleX="84814" custScaleY="137818" custLinFactNeighborX="-18607" custLinFactNeighborY="-378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A8BF166-3E0C-4D59-9560-DAE09622A255}" type="pres">
      <dgm:prSet presAssocID="{A58D283E-8BE8-41FE-AEFD-28ED479B6508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5BA9683-83AD-44F4-B390-58CE437E6400}" type="pres">
      <dgm:prSet presAssocID="{A58D283E-8BE8-41FE-AEFD-28ED479B6508}" presName="parentNode2" presStyleLbl="node1" presStyleIdx="1" presStyleCnt="3" custScaleY="121061" custLinFactY="100000" custLinFactNeighborX="32759" custLinFactNeighborY="18896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60FBA2B-6647-49DD-B2D6-CA3521EDF25D}" type="pres">
      <dgm:prSet presAssocID="{A58D283E-8BE8-41FE-AEFD-28ED479B6508}" presName="connSite2" presStyleCnt="0"/>
      <dgm:spPr/>
    </dgm:pt>
    <dgm:pt modelId="{CA9961BA-A413-448C-A85F-6553F0C126FE}" type="pres">
      <dgm:prSet presAssocID="{95600564-CAB4-415C-8741-BEF7C652551F}" presName="Name18" presStyleLbl="sibTrans2D1" presStyleIdx="1" presStyleCnt="2" custAng="14773730" custFlipVert="1" custFlipHor="1" custScaleX="27352" custScaleY="41582" custLinFactNeighborX="-6158" custLinFactNeighborY="35910"/>
      <dgm:spPr/>
      <dgm:t>
        <a:bodyPr/>
        <a:lstStyle/>
        <a:p>
          <a:endParaRPr lang="it-IT"/>
        </a:p>
      </dgm:t>
    </dgm:pt>
    <dgm:pt modelId="{833FDB4B-B01D-43EE-A63D-D101C3684E2D}" type="pres">
      <dgm:prSet presAssocID="{3CACE8C6-185D-4D32-9978-1427C0204455}" presName="composite1" presStyleCnt="0"/>
      <dgm:spPr/>
    </dgm:pt>
    <dgm:pt modelId="{5D22B3D5-D7C3-48CE-B63B-9729CC06AD14}" type="pres">
      <dgm:prSet presAssocID="{3CACE8C6-185D-4D32-9978-1427C0204455}" presName="dummyNode1" presStyleLbl="node1" presStyleIdx="1" presStyleCnt="3"/>
      <dgm:spPr/>
    </dgm:pt>
    <dgm:pt modelId="{2F8BAB6D-7B13-4907-9D2A-D8EDAA5F1075}" type="pres">
      <dgm:prSet presAssocID="{3CACE8C6-185D-4D32-9978-1427C0204455}" presName="childNode1" presStyleLbl="bgAcc1" presStyleIdx="2" presStyleCnt="3" custLinFactNeighborX="5008" custLinFactNeighborY="-20285">
        <dgm:presLayoutVars>
          <dgm:bulletEnabled val="1"/>
        </dgm:presLayoutVars>
      </dgm:prSet>
      <dgm:spPr>
        <a:noFill/>
      </dgm:spPr>
    </dgm:pt>
    <dgm:pt modelId="{A7CE3E80-40CB-4093-BECB-EAE8BF2B5FD3}" type="pres">
      <dgm:prSet presAssocID="{3CACE8C6-185D-4D32-9978-1427C0204455}" presName="childNode1tx" presStyleLbl="bgAcc1" presStyleIdx="2" presStyleCnt="3">
        <dgm:presLayoutVars>
          <dgm:bulletEnabled val="1"/>
        </dgm:presLayoutVars>
      </dgm:prSet>
      <dgm:spPr/>
    </dgm:pt>
    <dgm:pt modelId="{66A830ED-A8E4-4BB2-9620-F0E4698F2DC9}" type="pres">
      <dgm:prSet presAssocID="{3CACE8C6-185D-4D32-9978-1427C0204455}" presName="parentNode1" presStyleLbl="node1" presStyleIdx="2" presStyleCnt="3" custScaleY="315684" custLinFactY="-7719" custLinFactNeighborX="-11992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FD9886E-BD9B-4D22-80B5-89FD277145BE}" type="pres">
      <dgm:prSet presAssocID="{3CACE8C6-185D-4D32-9978-1427C0204455}" presName="connSite1" presStyleCnt="0"/>
      <dgm:spPr/>
    </dgm:pt>
  </dgm:ptLst>
  <dgm:cxnLst>
    <dgm:cxn modelId="{4F524556-9578-4E43-8BA1-001EC17A60E5}" type="presOf" srcId="{BA981BB4-DE29-40F9-81C3-59C286C57256}" destId="{DF6710F2-0247-4F39-9B34-FF65B7457411}" srcOrd="0" destOrd="0" presId="urn:microsoft.com/office/officeart/2005/8/layout/hProcess4"/>
    <dgm:cxn modelId="{4B4BCC04-5C71-41C3-9D8E-838A4325E9C2}" type="presOf" srcId="{3CACE8C6-185D-4D32-9978-1427C0204455}" destId="{66A830ED-A8E4-4BB2-9620-F0E4698F2DC9}" srcOrd="0" destOrd="0" presId="urn:microsoft.com/office/officeart/2005/8/layout/hProcess4"/>
    <dgm:cxn modelId="{D612D7ED-19CE-46A4-B650-C9EA1E379F0C}" type="presOf" srcId="{BA981BB4-DE29-40F9-81C3-59C286C57256}" destId="{BEF00011-2616-4EF8-B2E5-5E1C27A2AE1A}" srcOrd="1" destOrd="0" presId="urn:microsoft.com/office/officeart/2005/8/layout/hProcess4"/>
    <dgm:cxn modelId="{D14A7756-9976-4BE2-982C-4D65B1034C7D}" srcId="{3E8CEDD0-1D92-4211-94CE-44B96CF35429}" destId="{3CACE8C6-185D-4D32-9978-1427C0204455}" srcOrd="2" destOrd="0" parTransId="{A7625A99-E2E9-4F63-9CE8-53035F103A4F}" sibTransId="{A22F95DD-0AE8-4861-9944-DF73F57317A5}"/>
    <dgm:cxn modelId="{E9340CF9-E8FB-4803-BF32-E3229F9E75EB}" srcId="{3E8CEDD0-1D92-4211-94CE-44B96CF35429}" destId="{3799B6F3-D7FD-45B3-AFA9-8AC819D72B7F}" srcOrd="0" destOrd="0" parTransId="{8E6AE0E1-0298-4B11-A36E-AACA9C815F39}" sibTransId="{21C070C4-2A08-4B53-B12D-BA8294D9A01E}"/>
    <dgm:cxn modelId="{3DBE1B97-5F1E-4C87-820E-2F0343B57108}" type="presOf" srcId="{A58D283E-8BE8-41FE-AEFD-28ED479B6508}" destId="{45BA9683-83AD-44F4-B390-58CE437E6400}" srcOrd="0" destOrd="0" presId="urn:microsoft.com/office/officeart/2005/8/layout/hProcess4"/>
    <dgm:cxn modelId="{8E93F60E-CAB0-49D0-839E-7EF96EBC3345}" type="presOf" srcId="{B9EC3FDC-494C-45E5-ADE1-BD80EB345FDE}" destId="{C2C21DC0-792B-4C3A-8876-F425A8CEAEE8}" srcOrd="0" destOrd="0" presId="urn:microsoft.com/office/officeart/2005/8/layout/hProcess4"/>
    <dgm:cxn modelId="{44810497-59FF-4AC1-A4B2-84028B6D9A57}" type="presOf" srcId="{B9EC3FDC-494C-45E5-ADE1-BD80EB345FDE}" destId="{6A8BF166-3E0C-4D59-9560-DAE09622A255}" srcOrd="1" destOrd="0" presId="urn:microsoft.com/office/officeart/2005/8/layout/hProcess4"/>
    <dgm:cxn modelId="{604BC8CA-1E69-4B1C-8619-2856646B97C0}" type="presOf" srcId="{3E8CEDD0-1D92-4211-94CE-44B96CF35429}" destId="{641E798E-A730-4254-B542-1BCB847584BF}" srcOrd="0" destOrd="0" presId="urn:microsoft.com/office/officeart/2005/8/layout/hProcess4"/>
    <dgm:cxn modelId="{0218BAA4-728A-4922-8971-22E2921C6239}" type="presOf" srcId="{95600564-CAB4-415C-8741-BEF7C652551F}" destId="{CA9961BA-A413-448C-A85F-6553F0C126FE}" srcOrd="0" destOrd="0" presId="urn:microsoft.com/office/officeart/2005/8/layout/hProcess4"/>
    <dgm:cxn modelId="{81822327-B1EF-4F03-9384-53924A14EAD1}" srcId="{3E8CEDD0-1D92-4211-94CE-44B96CF35429}" destId="{A58D283E-8BE8-41FE-AEFD-28ED479B6508}" srcOrd="1" destOrd="0" parTransId="{059B7541-11D2-43E2-A0B5-4C8E294657C0}" sibTransId="{95600564-CAB4-415C-8741-BEF7C652551F}"/>
    <dgm:cxn modelId="{A1BC639F-722F-4B65-8FF4-EEF335F9A88D}" srcId="{A58D283E-8BE8-41FE-AEFD-28ED479B6508}" destId="{B9EC3FDC-494C-45E5-ADE1-BD80EB345FDE}" srcOrd="0" destOrd="0" parTransId="{BF499012-7B97-4C0D-8013-444A3A631D07}" sibTransId="{65CACEE3-B068-46DD-A3D2-454188EBE869}"/>
    <dgm:cxn modelId="{8FE49173-EBCB-4AAE-921C-B9FCAD56EDF9}" srcId="{3799B6F3-D7FD-45B3-AFA9-8AC819D72B7F}" destId="{BA981BB4-DE29-40F9-81C3-59C286C57256}" srcOrd="0" destOrd="0" parTransId="{E333E7B3-274C-47C0-9DF2-571FDFA7BF21}" sibTransId="{68983825-65E0-41E4-A394-243591919A72}"/>
    <dgm:cxn modelId="{5709AFF7-4BD4-4029-A121-5EEBEED553A9}" type="presOf" srcId="{3799B6F3-D7FD-45B3-AFA9-8AC819D72B7F}" destId="{40FD140C-D70A-4D3A-9172-4A9010526BE3}" srcOrd="0" destOrd="0" presId="urn:microsoft.com/office/officeart/2005/8/layout/hProcess4"/>
    <dgm:cxn modelId="{755E1913-2EF0-4B9C-8CB3-1AF47DEDD1F3}" type="presOf" srcId="{21C070C4-2A08-4B53-B12D-BA8294D9A01E}" destId="{58E15D4B-9B0C-405E-8AE8-B7A049754587}" srcOrd="0" destOrd="0" presId="urn:microsoft.com/office/officeart/2005/8/layout/hProcess4"/>
    <dgm:cxn modelId="{BB30BC20-0A79-45FE-9536-F9A40E0FE810}" type="presParOf" srcId="{641E798E-A730-4254-B542-1BCB847584BF}" destId="{C37F9070-CEAF-471E-847E-22E3AB6BDB84}" srcOrd="0" destOrd="0" presId="urn:microsoft.com/office/officeart/2005/8/layout/hProcess4"/>
    <dgm:cxn modelId="{F63EF374-0AF6-4949-838C-9FAD5778DAD2}" type="presParOf" srcId="{641E798E-A730-4254-B542-1BCB847584BF}" destId="{C6847E20-D12D-4C34-B84F-6A82D2BDA2F9}" srcOrd="1" destOrd="0" presId="urn:microsoft.com/office/officeart/2005/8/layout/hProcess4"/>
    <dgm:cxn modelId="{131991B8-CEA1-4BC1-B37D-C50A2C95D002}" type="presParOf" srcId="{641E798E-A730-4254-B542-1BCB847584BF}" destId="{2DFB4AB9-1DEA-4D7B-8ADA-5C815E2849F8}" srcOrd="2" destOrd="0" presId="urn:microsoft.com/office/officeart/2005/8/layout/hProcess4"/>
    <dgm:cxn modelId="{830797CF-2100-4614-A639-62928650BFD4}" type="presParOf" srcId="{2DFB4AB9-1DEA-4D7B-8ADA-5C815E2849F8}" destId="{6351A74F-E607-43B7-BDF7-AC97AF35598A}" srcOrd="0" destOrd="0" presId="urn:microsoft.com/office/officeart/2005/8/layout/hProcess4"/>
    <dgm:cxn modelId="{C240117E-688B-44BD-9506-BD162D547DA5}" type="presParOf" srcId="{6351A74F-E607-43B7-BDF7-AC97AF35598A}" destId="{6A0E5000-E89D-4DD9-A92C-EBD64EA952EA}" srcOrd="0" destOrd="0" presId="urn:microsoft.com/office/officeart/2005/8/layout/hProcess4"/>
    <dgm:cxn modelId="{55DD18A4-79DB-43D2-88CC-78E65E43E8EF}" type="presParOf" srcId="{6351A74F-E607-43B7-BDF7-AC97AF35598A}" destId="{DF6710F2-0247-4F39-9B34-FF65B7457411}" srcOrd="1" destOrd="0" presId="urn:microsoft.com/office/officeart/2005/8/layout/hProcess4"/>
    <dgm:cxn modelId="{AFA1B139-0E88-4F5F-A259-8473F412386D}" type="presParOf" srcId="{6351A74F-E607-43B7-BDF7-AC97AF35598A}" destId="{BEF00011-2616-4EF8-B2E5-5E1C27A2AE1A}" srcOrd="2" destOrd="0" presId="urn:microsoft.com/office/officeart/2005/8/layout/hProcess4"/>
    <dgm:cxn modelId="{0AF5B94A-331B-4FE6-9CC1-06D487689E13}" type="presParOf" srcId="{6351A74F-E607-43B7-BDF7-AC97AF35598A}" destId="{40FD140C-D70A-4D3A-9172-4A9010526BE3}" srcOrd="3" destOrd="0" presId="urn:microsoft.com/office/officeart/2005/8/layout/hProcess4"/>
    <dgm:cxn modelId="{224995FA-D45D-48B1-A3F0-EF75D6F12664}" type="presParOf" srcId="{6351A74F-E607-43B7-BDF7-AC97AF35598A}" destId="{D899EB2B-8DEB-43C3-A141-509A1948212D}" srcOrd="4" destOrd="0" presId="urn:microsoft.com/office/officeart/2005/8/layout/hProcess4"/>
    <dgm:cxn modelId="{0191E374-FE12-4249-B516-9B4AA5128A56}" type="presParOf" srcId="{2DFB4AB9-1DEA-4D7B-8ADA-5C815E2849F8}" destId="{58E15D4B-9B0C-405E-8AE8-B7A049754587}" srcOrd="1" destOrd="0" presId="urn:microsoft.com/office/officeart/2005/8/layout/hProcess4"/>
    <dgm:cxn modelId="{AD4C75F3-5BD7-44CE-86A7-FD2805B1248E}" type="presParOf" srcId="{2DFB4AB9-1DEA-4D7B-8ADA-5C815E2849F8}" destId="{485202DD-16A0-4391-8446-D91573FDE73D}" srcOrd="2" destOrd="0" presId="urn:microsoft.com/office/officeart/2005/8/layout/hProcess4"/>
    <dgm:cxn modelId="{63E74304-37D4-47FA-8797-8DB4402C7571}" type="presParOf" srcId="{485202DD-16A0-4391-8446-D91573FDE73D}" destId="{57C8A690-1CF5-461C-8502-7B3912496092}" srcOrd="0" destOrd="0" presId="urn:microsoft.com/office/officeart/2005/8/layout/hProcess4"/>
    <dgm:cxn modelId="{2E244BA5-AC61-40E8-ADED-694405D0E28D}" type="presParOf" srcId="{485202DD-16A0-4391-8446-D91573FDE73D}" destId="{C2C21DC0-792B-4C3A-8876-F425A8CEAEE8}" srcOrd="1" destOrd="0" presId="urn:microsoft.com/office/officeart/2005/8/layout/hProcess4"/>
    <dgm:cxn modelId="{7CD03238-B788-4E6C-AE0A-8BB0AFF21C62}" type="presParOf" srcId="{485202DD-16A0-4391-8446-D91573FDE73D}" destId="{6A8BF166-3E0C-4D59-9560-DAE09622A255}" srcOrd="2" destOrd="0" presId="urn:microsoft.com/office/officeart/2005/8/layout/hProcess4"/>
    <dgm:cxn modelId="{56048802-9A54-420B-8DC1-E3EFE32BA89B}" type="presParOf" srcId="{485202DD-16A0-4391-8446-D91573FDE73D}" destId="{45BA9683-83AD-44F4-B390-58CE437E6400}" srcOrd="3" destOrd="0" presId="urn:microsoft.com/office/officeart/2005/8/layout/hProcess4"/>
    <dgm:cxn modelId="{C7DA579A-AF09-48C7-8866-C5C9253C84F6}" type="presParOf" srcId="{485202DD-16A0-4391-8446-D91573FDE73D}" destId="{560FBA2B-6647-49DD-B2D6-CA3521EDF25D}" srcOrd="4" destOrd="0" presId="urn:microsoft.com/office/officeart/2005/8/layout/hProcess4"/>
    <dgm:cxn modelId="{E4A39077-2E2D-450F-9789-75F85E56AAA8}" type="presParOf" srcId="{2DFB4AB9-1DEA-4D7B-8ADA-5C815E2849F8}" destId="{CA9961BA-A413-448C-A85F-6553F0C126FE}" srcOrd="3" destOrd="0" presId="urn:microsoft.com/office/officeart/2005/8/layout/hProcess4"/>
    <dgm:cxn modelId="{722A0CE4-3744-4DB9-9789-6E84C1355C7F}" type="presParOf" srcId="{2DFB4AB9-1DEA-4D7B-8ADA-5C815E2849F8}" destId="{833FDB4B-B01D-43EE-A63D-D101C3684E2D}" srcOrd="4" destOrd="0" presId="urn:microsoft.com/office/officeart/2005/8/layout/hProcess4"/>
    <dgm:cxn modelId="{20F6AF72-C6F7-44CD-8B2E-F06904E35A02}" type="presParOf" srcId="{833FDB4B-B01D-43EE-A63D-D101C3684E2D}" destId="{5D22B3D5-D7C3-48CE-B63B-9729CC06AD14}" srcOrd="0" destOrd="0" presId="urn:microsoft.com/office/officeart/2005/8/layout/hProcess4"/>
    <dgm:cxn modelId="{7A1A1ECF-E546-48E7-A77F-5DEADE4092D7}" type="presParOf" srcId="{833FDB4B-B01D-43EE-A63D-D101C3684E2D}" destId="{2F8BAB6D-7B13-4907-9D2A-D8EDAA5F1075}" srcOrd="1" destOrd="0" presId="urn:microsoft.com/office/officeart/2005/8/layout/hProcess4"/>
    <dgm:cxn modelId="{1126AD11-D8AA-41CE-8F61-B772043CE248}" type="presParOf" srcId="{833FDB4B-B01D-43EE-A63D-D101C3684E2D}" destId="{A7CE3E80-40CB-4093-BECB-EAE8BF2B5FD3}" srcOrd="2" destOrd="0" presId="urn:microsoft.com/office/officeart/2005/8/layout/hProcess4"/>
    <dgm:cxn modelId="{02B50A82-76AA-434E-8E04-F270966B5796}" type="presParOf" srcId="{833FDB4B-B01D-43EE-A63D-D101C3684E2D}" destId="{66A830ED-A8E4-4BB2-9620-F0E4698F2DC9}" srcOrd="3" destOrd="0" presId="urn:microsoft.com/office/officeart/2005/8/layout/hProcess4"/>
    <dgm:cxn modelId="{5D3BF7C4-3EBC-4BFB-A8D6-59A78FAA4944}" type="presParOf" srcId="{833FDB4B-B01D-43EE-A63D-D101C3684E2D}" destId="{DFD9886E-BD9B-4D22-80B5-89FD277145BE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48E7E2-600B-4C21-89A6-E2849087285E}">
      <dsp:nvSpPr>
        <dsp:cNvPr id="0" name=""/>
        <dsp:cNvSpPr/>
      </dsp:nvSpPr>
      <dsp:spPr>
        <a:xfrm>
          <a:off x="-1" y="1328"/>
          <a:ext cx="6365176" cy="829927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it-IT" sz="1000" i="1" kern="1200" dirty="0">
              <a:solidFill>
                <a:srgbClr val="002060"/>
              </a:solidFill>
            </a:rPr>
            <a:t>La Corte è competente a pronunciarsi, in via pregiudiziale: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it-IT" sz="1000" i="1" kern="1200" dirty="0">
            <a:solidFill>
              <a:srgbClr val="002060"/>
            </a:solidFill>
          </a:endParaRP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it-IT" sz="1000" i="1" kern="1200" dirty="0">
              <a:solidFill>
                <a:srgbClr val="002060"/>
              </a:solidFill>
            </a:rPr>
            <a:t>a) sull’interpretazione dei trattati;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it-IT" sz="1000" i="1" kern="1200" dirty="0">
            <a:solidFill>
              <a:srgbClr val="002060"/>
            </a:solidFill>
          </a:endParaRP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it-IT" sz="1000" i="1" kern="1200" dirty="0">
              <a:solidFill>
                <a:srgbClr val="002060"/>
              </a:solidFill>
            </a:rPr>
            <a:t>b) sulla validità e l’interpretazione degli atti compiuti dalle istituzioni, dagli organi o dagli organismi dell’Unione</a:t>
          </a:r>
        </a:p>
      </dsp:txBody>
      <dsp:txXfrm>
        <a:off x="40513" y="41842"/>
        <a:ext cx="6284148" cy="748899"/>
      </dsp:txXfrm>
    </dsp:sp>
    <dsp:sp modelId="{CADADB58-2E75-4B7C-ACA6-BD9FEEB1E660}">
      <dsp:nvSpPr>
        <dsp:cNvPr id="0" name=""/>
        <dsp:cNvSpPr/>
      </dsp:nvSpPr>
      <dsp:spPr>
        <a:xfrm rot="5427329">
          <a:off x="2340241" y="1663659"/>
          <a:ext cx="166485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6485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043789-E3FA-4F54-AC21-097F5CB1182F}">
      <dsp:nvSpPr>
        <dsp:cNvPr id="0" name=""/>
        <dsp:cNvSpPr/>
      </dsp:nvSpPr>
      <dsp:spPr>
        <a:xfrm>
          <a:off x="1341416" y="2496062"/>
          <a:ext cx="3642644" cy="833769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50" i="0" kern="1200" dirty="0"/>
            <a:t>Se la questione riguarda una persona in stato di detenzione, </a:t>
          </a:r>
          <a:r>
            <a:rPr lang="it-IT" sz="1050" i="0" kern="1200" dirty="0">
              <a:solidFill>
                <a:schemeClr val="bg1"/>
              </a:solidFill>
            </a:rPr>
            <a:t>la Corte statuisce il più rapidamente possibile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050" i="0" kern="1200" dirty="0">
            <a:solidFill>
              <a:schemeClr val="bg1"/>
            </a:solidFill>
          </a:endParaRP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i="0" kern="1200" dirty="0">
              <a:solidFill>
                <a:schemeClr val="bg1"/>
              </a:solidFill>
            </a:rPr>
            <a:t>(</a:t>
          </a:r>
          <a:r>
            <a:rPr lang="it-IT" sz="1000" i="1" kern="1200" dirty="0">
              <a:solidFill>
                <a:schemeClr val="bg1"/>
              </a:solidFill>
            </a:rPr>
            <a:t>art. 267, quarto comma</a:t>
          </a:r>
          <a:r>
            <a:rPr lang="it-IT" sz="1000" i="0" kern="1200" dirty="0">
              <a:solidFill>
                <a:schemeClr val="bg1"/>
              </a:solidFill>
            </a:rPr>
            <a:t>)</a:t>
          </a:r>
        </a:p>
      </dsp:txBody>
      <dsp:txXfrm>
        <a:off x="1382117" y="2536763"/>
        <a:ext cx="3561242" cy="752367"/>
      </dsp:txXfrm>
    </dsp:sp>
    <dsp:sp modelId="{7EC79397-07B7-4BB6-9BA9-214638BB88FE}">
      <dsp:nvSpPr>
        <dsp:cNvPr id="0" name=""/>
        <dsp:cNvSpPr/>
      </dsp:nvSpPr>
      <dsp:spPr>
        <a:xfrm rot="2521245">
          <a:off x="3533039" y="1117858"/>
          <a:ext cx="85629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5629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463DDE-D23A-4F7F-A1E8-B7CF33A7AA45}">
      <dsp:nvSpPr>
        <dsp:cNvPr id="0" name=""/>
        <dsp:cNvSpPr/>
      </dsp:nvSpPr>
      <dsp:spPr>
        <a:xfrm>
          <a:off x="3532463" y="1404460"/>
          <a:ext cx="2626164" cy="1020516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i="0" kern="1200" dirty="0">
              <a:solidFill>
                <a:srgbClr val="FF0000"/>
              </a:solidFill>
            </a:rPr>
            <a:t>Obbligo di rinvio </a:t>
          </a:r>
          <a:r>
            <a:rPr lang="it-IT" sz="1050" i="0" kern="1200" dirty="0"/>
            <a:t>per il giudice,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50" i="0" kern="1200" dirty="0"/>
            <a:t>quando è giudice di ultima istanza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050" i="0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i="0" kern="1200" dirty="0"/>
            <a:t>(</a:t>
          </a:r>
          <a:r>
            <a:rPr lang="it-IT" sz="1000" i="1" kern="1200" dirty="0"/>
            <a:t>art. 267, terzo comma</a:t>
          </a:r>
          <a:r>
            <a:rPr lang="it-IT" sz="1000" i="0" kern="1200" dirty="0"/>
            <a:t>)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900" kern="1200" dirty="0"/>
        </a:p>
      </dsp:txBody>
      <dsp:txXfrm>
        <a:off x="3582280" y="1454277"/>
        <a:ext cx="2526530" cy="920882"/>
      </dsp:txXfrm>
    </dsp:sp>
    <dsp:sp modelId="{7A90B062-13B1-405C-A237-0155A2BC225D}">
      <dsp:nvSpPr>
        <dsp:cNvPr id="0" name=""/>
        <dsp:cNvSpPr/>
      </dsp:nvSpPr>
      <dsp:spPr>
        <a:xfrm rot="8465321">
          <a:off x="1886539" y="1107491"/>
          <a:ext cx="87956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7956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25023A-CE99-4757-9BB1-4964185F63BD}">
      <dsp:nvSpPr>
        <dsp:cNvPr id="0" name=""/>
        <dsp:cNvSpPr/>
      </dsp:nvSpPr>
      <dsp:spPr>
        <a:xfrm>
          <a:off x="36245" y="1383725"/>
          <a:ext cx="2635862" cy="1017009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>
              <a:solidFill>
                <a:srgbClr val="FF0000"/>
              </a:solidFill>
            </a:rPr>
            <a:t>Facoltà di rinvio</a:t>
          </a:r>
          <a:r>
            <a:rPr lang="it-IT" sz="1050" b="1" kern="1200" dirty="0">
              <a:solidFill>
                <a:srgbClr val="FF0000"/>
              </a:solidFill>
            </a:rPr>
            <a:t> </a:t>
          </a:r>
          <a:r>
            <a:rPr lang="it-IT" sz="1050" kern="1200" dirty="0"/>
            <a:t>per il giudice,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50" kern="1200" dirty="0"/>
            <a:t>quando non è giudice di ultima istanza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050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/>
            <a:t>(</a:t>
          </a:r>
          <a:r>
            <a:rPr lang="it-IT" sz="1000" i="1" kern="1200" dirty="0"/>
            <a:t>art. 267, secondo comma</a:t>
          </a:r>
          <a:r>
            <a:rPr lang="it-IT" sz="1000" kern="1200" dirty="0"/>
            <a:t>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700" kern="1200" dirty="0"/>
        </a:p>
      </dsp:txBody>
      <dsp:txXfrm>
        <a:off x="85891" y="1433371"/>
        <a:ext cx="2536570" cy="9177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05A70E-673D-43F7-8BBB-72DF00DC8B35}">
      <dsp:nvSpPr>
        <dsp:cNvPr id="0" name=""/>
        <dsp:cNvSpPr/>
      </dsp:nvSpPr>
      <dsp:spPr>
        <a:xfrm>
          <a:off x="324303" y="0"/>
          <a:ext cx="4203164" cy="2626978"/>
        </a:xfrm>
        <a:prstGeom prst="swooshArrow">
          <a:avLst>
            <a:gd name="adj1" fmla="val 25000"/>
            <a:gd name="adj2" fmla="val 25000"/>
          </a:avLst>
        </a:prstGeom>
        <a:solidFill>
          <a:srgbClr val="FFC000">
            <a:alpha val="90000"/>
          </a:srgbClr>
        </a:solidFill>
        <a:ln>
          <a:noFill/>
        </a:ln>
        <a:effectLst>
          <a:innerShdw blurRad="63500" dist="50800" dir="13500000">
            <a:prstClr val="black">
              <a:alpha val="50000"/>
            </a:prstClr>
          </a:inn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136BB96-F331-4C71-8EA1-58933FB760C2}">
      <dsp:nvSpPr>
        <dsp:cNvPr id="0" name=""/>
        <dsp:cNvSpPr/>
      </dsp:nvSpPr>
      <dsp:spPr>
        <a:xfrm>
          <a:off x="733301" y="1896266"/>
          <a:ext cx="109282" cy="109282"/>
        </a:xfrm>
        <a:prstGeom prst="ellipse">
          <a:avLst/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F0837E2-8507-4FDD-9D79-07674DAC20C0}">
      <dsp:nvSpPr>
        <dsp:cNvPr id="0" name=""/>
        <dsp:cNvSpPr/>
      </dsp:nvSpPr>
      <dsp:spPr>
        <a:xfrm>
          <a:off x="355603" y="1978620"/>
          <a:ext cx="1997818" cy="2553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906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>
              <a:solidFill>
                <a:srgbClr val="002060"/>
              </a:solidFill>
            </a:rPr>
            <a:t>Disposizioni Generali</a:t>
          </a:r>
        </a:p>
      </dsp:txBody>
      <dsp:txXfrm>
        <a:off x="355603" y="1978620"/>
        <a:ext cx="1997818" cy="255370"/>
      </dsp:txXfrm>
    </dsp:sp>
    <dsp:sp modelId="{10049D42-2CD8-4A2F-B0F8-FA568CA85AE3}">
      <dsp:nvSpPr>
        <dsp:cNvPr id="0" name=""/>
        <dsp:cNvSpPr/>
      </dsp:nvSpPr>
      <dsp:spPr>
        <a:xfrm>
          <a:off x="1660579" y="1099127"/>
          <a:ext cx="197548" cy="197548"/>
        </a:xfrm>
        <a:prstGeom prst="ellipse">
          <a:avLst/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2994A70-8C7B-4811-A4FB-6F0063F00539}">
      <dsp:nvSpPr>
        <dsp:cNvPr id="0" name=""/>
        <dsp:cNvSpPr/>
      </dsp:nvSpPr>
      <dsp:spPr>
        <a:xfrm>
          <a:off x="1830829" y="1197901"/>
          <a:ext cx="1293703" cy="14290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677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>
              <a:solidFill>
                <a:srgbClr val="002060"/>
              </a:solidFill>
            </a:rPr>
            <a:t>Procedimenti accelerati </a:t>
          </a:r>
        </a:p>
      </dsp:txBody>
      <dsp:txXfrm>
        <a:off x="1830829" y="1197901"/>
        <a:ext cx="1293703" cy="1429076"/>
      </dsp:txXfrm>
    </dsp:sp>
    <dsp:sp modelId="{FF752FEC-C4BE-4AE8-8720-FADBE3ED32BE}">
      <dsp:nvSpPr>
        <dsp:cNvPr id="0" name=""/>
        <dsp:cNvSpPr/>
      </dsp:nvSpPr>
      <dsp:spPr>
        <a:xfrm>
          <a:off x="2820653" y="664625"/>
          <a:ext cx="273205" cy="273205"/>
        </a:xfrm>
        <a:prstGeom prst="ellipse">
          <a:avLst/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651EAFA-F227-4FBE-9FA9-3F717524FB3A}">
      <dsp:nvSpPr>
        <dsp:cNvPr id="0" name=""/>
        <dsp:cNvSpPr/>
      </dsp:nvSpPr>
      <dsp:spPr>
        <a:xfrm>
          <a:off x="3062873" y="801228"/>
          <a:ext cx="1452553" cy="18257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66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>
              <a:solidFill>
                <a:srgbClr val="002060"/>
              </a:solidFill>
            </a:rPr>
            <a:t>Procedimenti d’urgenza 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>
              <a:solidFill>
                <a:srgbClr val="002060"/>
              </a:solidFill>
            </a:rPr>
            <a:t>(«PPU»)</a:t>
          </a:r>
        </a:p>
      </dsp:txBody>
      <dsp:txXfrm>
        <a:off x="3062873" y="801228"/>
        <a:ext cx="1452553" cy="18257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3F7459-6022-214C-8FBA-CF6B13BD6509}">
      <dsp:nvSpPr>
        <dsp:cNvPr id="0" name=""/>
        <dsp:cNvSpPr/>
      </dsp:nvSpPr>
      <dsp:spPr>
        <a:xfrm>
          <a:off x="3798" y="11710"/>
          <a:ext cx="1454917" cy="1545947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>
              <a:solidFill>
                <a:srgbClr val="002060"/>
              </a:solidFill>
            </a:rPr>
            <a:t>Ricorso proposto dal Ricorrente </a:t>
          </a:r>
        </a:p>
      </dsp:txBody>
      <dsp:txXfrm>
        <a:off x="46411" y="54323"/>
        <a:ext cx="1369691" cy="1460721"/>
      </dsp:txXfrm>
    </dsp:sp>
    <dsp:sp modelId="{1CD35CD1-57CC-0E46-AAB8-E3AD43984A6F}">
      <dsp:nvSpPr>
        <dsp:cNvPr id="0" name=""/>
        <dsp:cNvSpPr/>
      </dsp:nvSpPr>
      <dsp:spPr>
        <a:xfrm>
          <a:off x="1604207" y="604274"/>
          <a:ext cx="308442" cy="3608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1604207" y="676438"/>
        <a:ext cx="215909" cy="216491"/>
      </dsp:txXfrm>
    </dsp:sp>
    <dsp:sp modelId="{39AF5722-8BF0-884A-8CE8-48A9BDEB9584}">
      <dsp:nvSpPr>
        <dsp:cNvPr id="0" name=""/>
        <dsp:cNvSpPr/>
      </dsp:nvSpPr>
      <dsp:spPr>
        <a:xfrm>
          <a:off x="2040683" y="11710"/>
          <a:ext cx="1454917" cy="1545947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>
              <a:solidFill>
                <a:srgbClr val="002060"/>
              </a:solidFill>
            </a:rPr>
            <a:t>Instaurazione del giudizio  innanzi al Giudice nazionale</a:t>
          </a:r>
        </a:p>
      </dsp:txBody>
      <dsp:txXfrm>
        <a:off x="2083296" y="54323"/>
        <a:ext cx="1369691" cy="1460721"/>
      </dsp:txXfrm>
    </dsp:sp>
    <dsp:sp modelId="{2DC16713-37C8-A14F-901A-49AFF6CCD2D9}">
      <dsp:nvSpPr>
        <dsp:cNvPr id="0" name=""/>
        <dsp:cNvSpPr/>
      </dsp:nvSpPr>
      <dsp:spPr>
        <a:xfrm>
          <a:off x="3641092" y="604274"/>
          <a:ext cx="308442" cy="3608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3641092" y="676438"/>
        <a:ext cx="215909" cy="216491"/>
      </dsp:txXfrm>
    </dsp:sp>
    <dsp:sp modelId="{FCFBE415-8F1F-8044-B70F-1760FE3A3CA2}">
      <dsp:nvSpPr>
        <dsp:cNvPr id="0" name=""/>
        <dsp:cNvSpPr/>
      </dsp:nvSpPr>
      <dsp:spPr>
        <a:xfrm>
          <a:off x="4077568" y="0"/>
          <a:ext cx="2284875" cy="1569369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i="1" kern="1200" dirty="0">
              <a:solidFill>
                <a:srgbClr val="002060"/>
              </a:solidFill>
            </a:rPr>
            <a:t>Questione relativa ad una materia coperta dal diritto UE: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i="1" kern="1200" dirty="0">
              <a:solidFill>
                <a:srgbClr val="002060"/>
              </a:solidFill>
            </a:rPr>
            <a:t>come risolverla ?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i="1" kern="1200" dirty="0">
              <a:solidFill>
                <a:srgbClr val="002060"/>
              </a:solidFill>
            </a:rPr>
            <a:t>Il Giudice sospende il giudizio</a:t>
          </a:r>
        </a:p>
      </dsp:txBody>
      <dsp:txXfrm>
        <a:off x="4123533" y="45965"/>
        <a:ext cx="2192945" cy="14774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AEBF4B-3070-DB4B-97F5-59574F00BDE4}">
      <dsp:nvSpPr>
        <dsp:cNvPr id="0" name=""/>
        <dsp:cNvSpPr/>
      </dsp:nvSpPr>
      <dsp:spPr>
        <a:xfrm>
          <a:off x="4201" y="421227"/>
          <a:ext cx="1830915" cy="1098549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>
              <a:solidFill>
                <a:srgbClr val="002060"/>
              </a:solidFill>
            </a:rPr>
            <a:t>Il Giudice nazionale prosegue il giudizio </a:t>
          </a:r>
        </a:p>
      </dsp:txBody>
      <dsp:txXfrm>
        <a:off x="36376" y="453402"/>
        <a:ext cx="1766565" cy="1034199"/>
      </dsp:txXfrm>
    </dsp:sp>
    <dsp:sp modelId="{4D1CCE62-DB98-9F4F-B17D-8A05B548508E}">
      <dsp:nvSpPr>
        <dsp:cNvPr id="0" name=""/>
        <dsp:cNvSpPr/>
      </dsp:nvSpPr>
      <dsp:spPr>
        <a:xfrm rot="10862077">
          <a:off x="2018177" y="766812"/>
          <a:ext cx="388217" cy="4540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kern="1200"/>
        </a:p>
      </dsp:txBody>
      <dsp:txXfrm>
        <a:off x="2134633" y="858676"/>
        <a:ext cx="271752" cy="272441"/>
      </dsp:txXfrm>
    </dsp:sp>
    <dsp:sp modelId="{11729CAC-D330-A944-9C72-2B4EFEE1D335}">
      <dsp:nvSpPr>
        <dsp:cNvPr id="0" name=""/>
        <dsp:cNvSpPr/>
      </dsp:nvSpPr>
      <dsp:spPr>
        <a:xfrm>
          <a:off x="2567484" y="347443"/>
          <a:ext cx="1231272" cy="1327871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>
              <a:solidFill>
                <a:srgbClr val="002060"/>
              </a:solidFill>
            </a:rPr>
            <a:t>Sentenza o ordinanza CGUE </a:t>
          </a:r>
        </a:p>
      </dsp:txBody>
      <dsp:txXfrm>
        <a:off x="2603547" y="383506"/>
        <a:ext cx="1159146" cy="1255745"/>
      </dsp:txXfrm>
    </dsp:sp>
    <dsp:sp modelId="{D797F902-5B43-AD45-A373-052A82CD9649}">
      <dsp:nvSpPr>
        <dsp:cNvPr id="0" name=""/>
        <dsp:cNvSpPr/>
      </dsp:nvSpPr>
      <dsp:spPr>
        <a:xfrm rot="10737923">
          <a:off x="3981816" y="766415"/>
          <a:ext cx="388217" cy="4540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kern="1200"/>
        </a:p>
      </dsp:txBody>
      <dsp:txXfrm>
        <a:off x="4098272" y="856177"/>
        <a:ext cx="271752" cy="272441"/>
      </dsp:txXfrm>
    </dsp:sp>
    <dsp:sp modelId="{A5976047-BB7F-9A4D-835A-21B0D0F1EEF0}">
      <dsp:nvSpPr>
        <dsp:cNvPr id="0" name=""/>
        <dsp:cNvSpPr/>
      </dsp:nvSpPr>
      <dsp:spPr>
        <a:xfrm>
          <a:off x="4531123" y="421227"/>
          <a:ext cx="1830915" cy="1098549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>
              <a:solidFill>
                <a:srgbClr val="002060"/>
              </a:solidFill>
            </a:rPr>
            <a:t>La CGUE esamina le domande del giudice</a:t>
          </a:r>
        </a:p>
      </dsp:txBody>
      <dsp:txXfrm>
        <a:off x="4563298" y="453402"/>
        <a:ext cx="1766565" cy="10341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E7A7A5-6BF5-4B88-92D1-CCD378A71D57}">
      <dsp:nvSpPr>
        <dsp:cNvPr id="0" name=""/>
        <dsp:cNvSpPr/>
      </dsp:nvSpPr>
      <dsp:spPr>
        <a:xfrm>
          <a:off x="453888" y="164081"/>
          <a:ext cx="2886043" cy="2605637"/>
        </a:xfrm>
        <a:prstGeom prst="pie">
          <a:avLst>
            <a:gd name="adj1" fmla="val 16200000"/>
            <a:gd name="adj2" fmla="val 1800000"/>
          </a:avLst>
        </a:prstGeom>
        <a:solidFill>
          <a:srgbClr val="00B0F0">
            <a:alpha val="58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33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0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casi chiusi</a:t>
          </a:r>
          <a:r>
            <a:rPr lang="it-IT" sz="1200" b="0" kern="1200" dirty="0">
              <a:solidFill>
                <a:srgbClr val="002060"/>
              </a:solidFill>
              <a:effectLst/>
            </a:rPr>
            <a:t> </a:t>
          </a:r>
          <a:r>
            <a:rPr lang="it-IT" sz="1200" kern="1200" dirty="0">
              <a:solidFill>
                <a:srgbClr val="002060"/>
              </a:solidFill>
              <a:effectLst/>
            </a:rPr>
            <a:t>su diritti fondamentali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>
              <a:solidFill>
                <a:srgbClr val="002060"/>
              </a:solidFill>
              <a:effectLst/>
            </a:rPr>
            <a:t>(**)</a:t>
          </a:r>
          <a:r>
            <a:rPr lang="it-IT" sz="1200" kern="1200" dirty="0">
              <a:solidFill>
                <a:srgbClr val="002060"/>
              </a:solidFill>
              <a:effectLst/>
            </a:rPr>
            <a:t> </a:t>
          </a:r>
        </a:p>
      </dsp:txBody>
      <dsp:txXfrm>
        <a:off x="2023003" y="644883"/>
        <a:ext cx="979193" cy="868545"/>
      </dsp:txXfrm>
    </dsp:sp>
    <dsp:sp modelId="{4D74FDF8-3BE2-44E5-A1B4-33E77BDD9DC8}">
      <dsp:nvSpPr>
        <dsp:cNvPr id="0" name=""/>
        <dsp:cNvSpPr/>
      </dsp:nvSpPr>
      <dsp:spPr>
        <a:xfrm>
          <a:off x="181105" y="74910"/>
          <a:ext cx="3227769" cy="2871296"/>
        </a:xfrm>
        <a:prstGeom prst="pie">
          <a:avLst>
            <a:gd name="adj1" fmla="val 1800000"/>
            <a:gd name="adj2" fmla="val 9000000"/>
          </a:avLst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>
              <a:solidFill>
                <a:srgbClr val="002060"/>
              </a:solidFill>
            </a:rPr>
            <a:t>di cui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19</a:t>
          </a:r>
          <a:r>
            <a:rPr lang="it-IT" sz="2300" kern="1200" dirty="0">
              <a:solidFill>
                <a:srgbClr val="002060"/>
              </a:solidFill>
            </a:rPr>
            <a:t> PPU</a:t>
          </a:r>
        </a:p>
      </dsp:txBody>
      <dsp:txXfrm>
        <a:off x="1064899" y="1886561"/>
        <a:ext cx="1460181" cy="888734"/>
      </dsp:txXfrm>
    </dsp:sp>
    <dsp:sp modelId="{5A51007B-8BA6-46A6-B33D-46039C78CAAA}">
      <dsp:nvSpPr>
        <dsp:cNvPr id="0" name=""/>
        <dsp:cNvSpPr/>
      </dsp:nvSpPr>
      <dsp:spPr>
        <a:xfrm>
          <a:off x="172208" y="139327"/>
          <a:ext cx="3197430" cy="2769344"/>
        </a:xfrm>
        <a:prstGeom prst="pie">
          <a:avLst>
            <a:gd name="adj1" fmla="val 9000000"/>
            <a:gd name="adj2" fmla="val 16200000"/>
          </a:avLst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000" kern="1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568</a:t>
          </a:r>
          <a:r>
            <a:rPr lang="it-IT" sz="2900" kern="1200" dirty="0">
              <a:solidFill>
                <a:srgbClr val="002060"/>
              </a:solidFill>
            </a:rPr>
            <a:t> </a:t>
          </a:r>
          <a:r>
            <a:rPr lang="it-IT" sz="1200" kern="1200" dirty="0">
              <a:solidFill>
                <a:srgbClr val="002060"/>
              </a:solidFill>
            </a:rPr>
            <a:t>procedimenti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>
              <a:solidFill>
                <a:srgbClr val="002060"/>
              </a:solidFill>
            </a:rPr>
            <a:t>avviati </a:t>
          </a:r>
        </a:p>
      </dsp:txBody>
      <dsp:txXfrm>
        <a:off x="514790" y="683306"/>
        <a:ext cx="1084842" cy="92311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CEDFD7-780A-466A-A8FC-83E5AA630284}">
      <dsp:nvSpPr>
        <dsp:cNvPr id="0" name=""/>
        <dsp:cNvSpPr/>
      </dsp:nvSpPr>
      <dsp:spPr>
        <a:xfrm>
          <a:off x="1897997" y="372"/>
          <a:ext cx="2846996" cy="1451074"/>
        </a:xfrm>
        <a:prstGeom prst="rightArrow">
          <a:avLst>
            <a:gd name="adj1" fmla="val 75000"/>
            <a:gd name="adj2" fmla="val 50000"/>
          </a:avLst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050" i="1" kern="1200" dirty="0" smtClean="0"/>
            <a:t>	</a:t>
          </a:r>
          <a:r>
            <a:rPr lang="it-IT" sz="1050" i="1" u="sng" kern="1200" dirty="0" smtClean="0"/>
            <a:t>nella causa C-230/18</a:t>
          </a:r>
          <a:endParaRPr lang="it-IT" sz="1050" i="1" u="sng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20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050" kern="1200" dirty="0" smtClean="0"/>
            <a:t> nell’ambito di una controversia tra una persona fisica e la Polizia austriaca, in merito alla legittimità della chiusura dell’esercizio commerciale del cittadino</a:t>
          </a:r>
          <a:endParaRPr lang="it-IT" sz="1200" kern="1200" dirty="0"/>
        </a:p>
      </dsp:txBody>
      <dsp:txXfrm>
        <a:off x="1897997" y="181756"/>
        <a:ext cx="2302843" cy="1088306"/>
      </dsp:txXfrm>
    </dsp:sp>
    <dsp:sp modelId="{2C66596D-2F79-4629-94EA-7BDFC43A2B7B}">
      <dsp:nvSpPr>
        <dsp:cNvPr id="0" name=""/>
        <dsp:cNvSpPr/>
      </dsp:nvSpPr>
      <dsp:spPr>
        <a:xfrm>
          <a:off x="0" y="372"/>
          <a:ext cx="1897997" cy="1451074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i="1" kern="1200" dirty="0" smtClean="0">
              <a:solidFill>
                <a:srgbClr val="002060"/>
              </a:solidFill>
            </a:rPr>
            <a:t>dall’Austria</a:t>
          </a:r>
          <a:endParaRPr lang="it-IT" sz="2000" i="1" kern="1200" dirty="0">
            <a:solidFill>
              <a:srgbClr val="002060"/>
            </a:solidFill>
          </a:endParaRPr>
        </a:p>
      </dsp:txBody>
      <dsp:txXfrm>
        <a:off x="70836" y="71208"/>
        <a:ext cx="1756325" cy="1309402"/>
      </dsp:txXfrm>
    </dsp:sp>
    <dsp:sp modelId="{145866EB-E925-4A8D-AC4E-A6D28A2861EC}">
      <dsp:nvSpPr>
        <dsp:cNvPr id="0" name=""/>
        <dsp:cNvSpPr/>
      </dsp:nvSpPr>
      <dsp:spPr>
        <a:xfrm>
          <a:off x="1897997" y="1596553"/>
          <a:ext cx="2846996" cy="1451074"/>
        </a:xfrm>
        <a:prstGeom prst="rightArrow">
          <a:avLst>
            <a:gd name="adj1" fmla="val 75000"/>
            <a:gd name="adj2" fmla="val 50000"/>
          </a:avLst>
        </a:prstGeom>
        <a:solidFill>
          <a:srgbClr val="FFC00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050" i="1" kern="1200" dirty="0" smtClean="0"/>
            <a:t>	</a:t>
          </a:r>
          <a:r>
            <a:rPr lang="it-IT" sz="1050" i="1" u="sng" kern="1200" dirty="0" smtClean="0"/>
            <a:t>nella causa C 54/18</a:t>
          </a:r>
          <a:endParaRPr lang="it-IT" sz="1050" i="1" u="sng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050" kern="1200" dirty="0" smtClean="0"/>
            <a:t> nell’ambito di una controversia tra cooperative e consorzi in merito all’assegnazione di un appalto pubblico di servizi</a:t>
          </a:r>
          <a:endParaRPr lang="it-IT" sz="105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900" kern="1200" dirty="0"/>
        </a:p>
      </dsp:txBody>
      <dsp:txXfrm>
        <a:off x="1897997" y="1777937"/>
        <a:ext cx="2302843" cy="1088306"/>
      </dsp:txXfrm>
    </dsp:sp>
    <dsp:sp modelId="{92F4A965-6883-494B-85B2-2E6660386FB3}">
      <dsp:nvSpPr>
        <dsp:cNvPr id="0" name=""/>
        <dsp:cNvSpPr/>
      </dsp:nvSpPr>
      <dsp:spPr>
        <a:xfrm>
          <a:off x="0" y="1596553"/>
          <a:ext cx="1897997" cy="1451074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i="1" kern="1200" dirty="0" smtClean="0">
              <a:solidFill>
                <a:srgbClr val="002060"/>
              </a:solidFill>
            </a:rPr>
            <a:t>dall’Italia</a:t>
          </a:r>
          <a:endParaRPr lang="it-IT" sz="2000" i="1" kern="1200" dirty="0">
            <a:solidFill>
              <a:srgbClr val="002060"/>
            </a:solidFill>
          </a:endParaRPr>
        </a:p>
      </dsp:txBody>
      <dsp:txXfrm>
        <a:off x="70836" y="1667389"/>
        <a:ext cx="1756325" cy="130940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0.39361</cdr:x>
      <cdr:y>0.83741</cdr:y>
    </cdr:from>
    <cdr:to>
      <cdr:x>0.6178</cdr:x>
      <cdr:y>0.98628</cdr:y>
    </cdr:to>
    <cdr:sp macro="" textlink="">
      <cdr:nvSpPr>
        <cdr:cNvPr id="3" name="Content Placeholder 3"/>
        <cdr:cNvSpPr txBox="1">
          <a:spLocks xmlns:a="http://schemas.openxmlformats.org/drawingml/2006/main"/>
        </cdr:cNvSpPr>
      </cdr:nvSpPr>
      <cdr:spPr bwMode="auto">
        <a:xfrm xmlns:a="http://schemas.openxmlformats.org/drawingml/2006/main">
          <a:off x="2048492" y="1992834"/>
          <a:ext cx="1166751" cy="35428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="horz" wrap="square" lIns="76526" tIns="38263" rIns="76526" bIns="38263" numCol="1" anchor="t" anchorCtr="0" compatLnSpc="1">
          <a:prstTxWarp prst="textNoShape">
            <a:avLst/>
          </a:prstTxWarp>
        </a:bodyPr>
        <a:lstStyle xmlns:a="http://schemas.openxmlformats.org/drawingml/2006/main">
          <a:defPPr>
            <a:defRPr lang="it-IT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05328" indent="1418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813491" indent="1418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221653" indent="1418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629816" indent="1418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040814" algn="l" defTabSz="816325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448976" algn="l" defTabSz="816325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2857139" algn="l" defTabSz="816325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265301" algn="l" defTabSz="816325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marL="0" indent="0" algn="ctr">
            <a:buFont typeface="Helvetica" pitchFamily="34" charset="0"/>
            <a:buNone/>
          </a:pPr>
          <a:r>
            <a:rPr lang="it-IT" sz="1800" kern="0" dirty="0">
              <a:solidFill>
                <a:srgbClr val="002060"/>
              </a:solidFill>
              <a:latin typeface="+mn-lt"/>
            </a:rPr>
            <a:t>mesi</a:t>
          </a:r>
        </a:p>
      </cdr:txBody>
    </cdr:sp>
  </cdr:relSizeAnchor>
  <cdr:relSizeAnchor xmlns:cdr="http://schemas.openxmlformats.org/drawingml/2006/chartDrawing">
    <cdr:from>
      <cdr:x>0.65323</cdr:x>
      <cdr:y>0.83491</cdr:y>
    </cdr:from>
    <cdr:to>
      <cdr:x>0.87742</cdr:x>
      <cdr:y>0.98378</cdr:y>
    </cdr:to>
    <cdr:sp macro="" textlink="">
      <cdr:nvSpPr>
        <cdr:cNvPr id="4" name="Content Placeholder 3"/>
        <cdr:cNvSpPr txBox="1">
          <a:spLocks xmlns:a="http://schemas.openxmlformats.org/drawingml/2006/main"/>
        </cdr:cNvSpPr>
      </cdr:nvSpPr>
      <cdr:spPr bwMode="auto">
        <a:xfrm xmlns:a="http://schemas.openxmlformats.org/drawingml/2006/main">
          <a:off x="3399641" y="1986896"/>
          <a:ext cx="1166751" cy="35428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="horz" wrap="square" lIns="76526" tIns="38263" rIns="76526" bIns="38263" numCol="1" anchor="t" anchorCtr="0" compatLnSpc="1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indent="0" algn="ctr">
            <a:buFont typeface="Helvetica" pitchFamily="34" charset="0"/>
            <a:buNone/>
          </a:pPr>
          <a:r>
            <a:rPr lang="it-IT" sz="1800" kern="0" dirty="0">
              <a:solidFill>
                <a:srgbClr val="002060"/>
              </a:solidFill>
              <a:latin typeface="+mn-lt"/>
            </a:rPr>
            <a:t>mesi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24" cy="49712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 alt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7890" y="0"/>
            <a:ext cx="2945024" cy="49712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C19AF93-CDD1-43FE-93D6-77D218009760}" type="datetimeFigureOut">
              <a:rPr lang="it-IT" altLang="it-IT"/>
              <a:pPr/>
              <a:t>22/10/2019</a:t>
            </a:fld>
            <a:endParaRPr lang="it-IT" alt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687"/>
            <a:ext cx="2945024" cy="497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 alt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7890" y="9432687"/>
            <a:ext cx="2945024" cy="497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8641766-C096-41F6-89BA-C8BC5485744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515720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24" cy="49712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it-IT" alt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7890" y="0"/>
            <a:ext cx="2945024" cy="49712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D11092BF-02FD-4352-971D-C92D65FB1475}" type="datetimeFigureOut">
              <a:rPr lang="it-IT" altLang="it-IT"/>
              <a:pPr/>
              <a:t>22/10/2019</a:t>
            </a:fld>
            <a:endParaRPr lang="it-IT" alt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133" y="4717137"/>
            <a:ext cx="5436235" cy="4469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2687"/>
            <a:ext cx="2945024" cy="497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it-IT" alt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7890" y="9432687"/>
            <a:ext cx="2945024" cy="497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248EB86-3785-484D-8C23-E9D3A57ABC8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675767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532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3491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165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29816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39593" algn="l" defTabSz="81583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7512" algn="l" defTabSz="81583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5431" algn="l" defTabSz="81583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3350" algn="l" defTabSz="81583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60" name="Rectangle 24"/>
          <p:cNvSpPr>
            <a:spLocks noGrp="1" noChangeArrowheads="1"/>
          </p:cNvSpPr>
          <p:nvPr>
            <p:ph type="ctrTitle"/>
          </p:nvPr>
        </p:nvSpPr>
        <p:spPr>
          <a:xfrm>
            <a:off x="2578247" y="2276547"/>
            <a:ext cx="4202906" cy="589359"/>
          </a:xfrm>
        </p:spPr>
        <p:txBody>
          <a:bodyPr lIns="103012" anchor="ctr"/>
          <a:lstStyle>
            <a:lvl1pPr marL="0">
              <a:defRPr sz="23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it-IT" noProof="0"/>
              <a:t>Click to edit Master title style</a:t>
            </a:r>
            <a:endParaRPr lang="en-US" altLang="it-IT" noProof="0" dirty="0"/>
          </a:p>
        </p:txBody>
      </p:sp>
      <p:sp>
        <p:nvSpPr>
          <p:cNvPr id="91161" name="Rectangle 25"/>
          <p:cNvSpPr>
            <a:spLocks noGrp="1" noChangeArrowheads="1"/>
          </p:cNvSpPr>
          <p:nvPr>
            <p:ph type="subTitle" idx="1"/>
          </p:nvPr>
        </p:nvSpPr>
        <p:spPr>
          <a:xfrm>
            <a:off x="2573917" y="3323946"/>
            <a:ext cx="4206154" cy="1315291"/>
          </a:xfrm>
        </p:spPr>
        <p:txBody>
          <a:bodyPr lIns="103012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it-IT" noProof="0"/>
              <a:t>Click to edit Master subtitle style</a:t>
            </a:r>
            <a:endParaRPr lang="it-IT" altLang="it-IT" noProof="0" dirty="0"/>
          </a:p>
        </p:txBody>
      </p:sp>
    </p:spTree>
    <p:extLst>
      <p:ext uri="{BB962C8B-B14F-4D97-AF65-F5344CB8AC3E}">
        <p14:creationId xmlns:p14="http://schemas.microsoft.com/office/powerpoint/2010/main" val="2435334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326" y="3600243"/>
            <a:ext cx="4115233" cy="425473"/>
          </a:xfrm>
        </p:spPr>
        <p:txBody>
          <a:bodyPr anchor="ctr"/>
          <a:lstStyle>
            <a:lvl1pPr marL="76538" indent="0" algn="l">
              <a:defRPr sz="1600" b="0"/>
            </a:lvl1pPr>
          </a:lstStyle>
          <a:p>
            <a:r>
              <a:rPr lang="en-US"/>
              <a:t>Click to edit Master title style</a:t>
            </a:r>
            <a:endParaRPr lang="it-IT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326" y="459092"/>
            <a:ext cx="4115233" cy="3086520"/>
          </a:xfrm>
        </p:spPr>
        <p:txBody>
          <a:bodyPr/>
          <a:lstStyle>
            <a:lvl1pPr marL="0" indent="0">
              <a:buNone/>
              <a:defRPr sz="2600"/>
            </a:lvl1pPr>
            <a:lvl2pPr marL="366276" indent="0">
              <a:buNone/>
              <a:defRPr sz="2200"/>
            </a:lvl2pPr>
            <a:lvl3pPr marL="732553" indent="0">
              <a:buNone/>
              <a:defRPr sz="2000"/>
            </a:lvl3pPr>
            <a:lvl4pPr marL="1098830" indent="0">
              <a:buNone/>
              <a:defRPr sz="1600"/>
            </a:lvl4pPr>
            <a:lvl5pPr marL="1465107" indent="0">
              <a:buNone/>
              <a:defRPr sz="1600"/>
            </a:lvl5pPr>
            <a:lvl6pPr marL="1831383" indent="0">
              <a:buNone/>
              <a:defRPr sz="1600"/>
            </a:lvl6pPr>
            <a:lvl7pPr marL="2197661" indent="0">
              <a:buNone/>
              <a:defRPr sz="1600"/>
            </a:lvl7pPr>
            <a:lvl8pPr marL="2563937" indent="0">
              <a:buNone/>
              <a:defRPr sz="1600"/>
            </a:lvl8pPr>
            <a:lvl9pPr marL="2930213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it-I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326" y="4025714"/>
            <a:ext cx="4115233" cy="603016"/>
          </a:xfrm>
        </p:spPr>
        <p:txBody>
          <a:bodyPr/>
          <a:lstStyle>
            <a:lvl1pPr marL="0" indent="0">
              <a:buNone/>
              <a:defRPr sz="1200"/>
            </a:lvl1pPr>
            <a:lvl2pPr marL="366276" indent="0">
              <a:buNone/>
              <a:defRPr sz="1000"/>
            </a:lvl2pPr>
            <a:lvl3pPr marL="732553" indent="0">
              <a:buNone/>
              <a:defRPr sz="800"/>
            </a:lvl3pPr>
            <a:lvl4pPr marL="1098830" indent="0">
              <a:buNone/>
              <a:defRPr sz="700"/>
            </a:lvl4pPr>
            <a:lvl5pPr marL="1465107" indent="0">
              <a:buNone/>
              <a:defRPr sz="700"/>
            </a:lvl5pPr>
            <a:lvl6pPr marL="1831383" indent="0">
              <a:buNone/>
              <a:defRPr sz="700"/>
            </a:lvl6pPr>
            <a:lvl7pPr marL="2197661" indent="0">
              <a:buNone/>
              <a:defRPr sz="700"/>
            </a:lvl7pPr>
            <a:lvl8pPr marL="2563937" indent="0">
              <a:buNone/>
              <a:defRPr sz="700"/>
            </a:lvl8pPr>
            <a:lvl9pPr marL="2930213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7378" y="4970535"/>
            <a:ext cx="230623" cy="172967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7106265B-4087-4168-B650-15299221B57F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02839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it-IT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Clr>
                <a:srgbClr val="002060"/>
              </a:buClr>
              <a:defRPr/>
            </a:lvl1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7378" y="4970535"/>
            <a:ext cx="230623" cy="172967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7106265B-4087-4168-B650-15299221B57F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87731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69900" y="122916"/>
            <a:ext cx="1613839" cy="4472198"/>
          </a:xfrm>
        </p:spPr>
        <p:txBody>
          <a:bodyPr vert="eaVert"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it-IT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220" y="122916"/>
            <a:ext cx="4739770" cy="4472198"/>
          </a:xfrm>
        </p:spPr>
        <p:txBody>
          <a:bodyPr vert="eaVert"/>
          <a:lstStyle>
            <a:lvl1pPr>
              <a:buClr>
                <a:srgbClr val="002060"/>
              </a:buClr>
              <a:defRPr/>
            </a:lvl1pPr>
            <a:lvl2pPr>
              <a:buClr>
                <a:srgbClr val="002060"/>
              </a:buClr>
              <a:defRPr/>
            </a:lvl2pPr>
            <a:lvl3pPr marL="1007379" indent="-274739">
              <a:buClr>
                <a:srgbClr val="002060"/>
              </a:buClr>
              <a:buFont typeface="Wingdings" panose="05000000000000000000" pitchFamily="2" charset="2"/>
              <a:buChar char="Ø"/>
              <a:defRPr/>
            </a:lvl3pPr>
            <a:lvl4pPr marL="1373698" indent="-274739">
              <a:buClr>
                <a:srgbClr val="002060"/>
              </a:buClr>
              <a:buFont typeface="Wingdings" panose="05000000000000000000" pitchFamily="2" charset="2"/>
              <a:buChar char="§"/>
              <a:defRPr/>
            </a:lvl4pPr>
            <a:lvl5pPr>
              <a:buClr>
                <a:srgbClr val="002060"/>
              </a:buCl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7378" y="4970535"/>
            <a:ext cx="230623" cy="172967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7106265B-4087-4168-B650-15299221B57F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700897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7378" y="4970535"/>
            <a:ext cx="230623" cy="172967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7106265B-4087-4168-B650-15299221B57F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95339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sec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60" name="Rectangle 24"/>
          <p:cNvSpPr>
            <a:spLocks noGrp="1" noChangeArrowheads="1"/>
          </p:cNvSpPr>
          <p:nvPr>
            <p:ph type="ctrTitle"/>
          </p:nvPr>
        </p:nvSpPr>
        <p:spPr>
          <a:xfrm>
            <a:off x="2578247" y="2276547"/>
            <a:ext cx="4202906" cy="589359"/>
          </a:xfrm>
        </p:spPr>
        <p:txBody>
          <a:bodyPr lIns="103012" anchor="ctr"/>
          <a:lstStyle>
            <a:lvl1pPr marL="0">
              <a:defRPr sz="23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it-IT" noProof="0"/>
              <a:t>Click to edit Master title style</a:t>
            </a:r>
            <a:endParaRPr lang="en-US" altLang="it-IT" noProof="0" dirty="0"/>
          </a:p>
        </p:txBody>
      </p:sp>
    </p:spTree>
    <p:extLst>
      <p:ext uri="{BB962C8B-B14F-4D97-AF65-F5344CB8AC3E}">
        <p14:creationId xmlns:p14="http://schemas.microsoft.com/office/powerpoint/2010/main" val="4230749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2060"/>
              </a:buCl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7378" y="4970535"/>
            <a:ext cx="230623" cy="172967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7106265B-4087-4168-B650-15299221B57F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36681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2277" y="2179895"/>
            <a:ext cx="5828651" cy="1125140"/>
          </a:xfrm>
        </p:spPr>
        <p:txBody>
          <a:bodyPr anchor="b"/>
          <a:lstStyle>
            <a:lvl1pPr marL="0" indent="0">
              <a:buNone/>
              <a:defRPr lang="en-US" sz="1600" b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366276" indent="0">
              <a:buNone/>
              <a:defRPr sz="1400"/>
            </a:lvl2pPr>
            <a:lvl3pPr marL="732553" indent="0">
              <a:buNone/>
              <a:defRPr sz="1200"/>
            </a:lvl3pPr>
            <a:lvl4pPr marL="1098830" indent="0">
              <a:buNone/>
              <a:defRPr sz="1200"/>
            </a:lvl4pPr>
            <a:lvl5pPr marL="1465107" indent="0">
              <a:buNone/>
              <a:defRPr sz="1200"/>
            </a:lvl5pPr>
            <a:lvl6pPr marL="1831383" indent="0">
              <a:buNone/>
              <a:defRPr sz="1200"/>
            </a:lvl6pPr>
            <a:lvl7pPr marL="2197661" indent="0">
              <a:buNone/>
              <a:defRPr sz="1200"/>
            </a:lvl7pPr>
            <a:lvl8pPr marL="2563937" indent="0">
              <a:buNone/>
              <a:defRPr sz="1200"/>
            </a:lvl8pPr>
            <a:lvl9pPr marL="2930213" indent="0">
              <a:buNone/>
              <a:defRPr sz="1200"/>
            </a:lvl9pPr>
          </a:lstStyle>
          <a:p>
            <a:pPr marL="0" lvl="0" indent="0" algn="l" defTabSz="816587" rtl="0" fontAlgn="base">
              <a:spcBef>
                <a:spcPct val="50000"/>
              </a:spcBef>
              <a:spcAft>
                <a:spcPct val="0"/>
              </a:spcAft>
              <a:buSzPct val="95000"/>
              <a:buFont typeface="Helvetica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idx="10"/>
          </p:nvPr>
        </p:nvSpPr>
        <p:spPr>
          <a:xfrm>
            <a:off x="536960" y="3314921"/>
            <a:ext cx="5828651" cy="1125140"/>
          </a:xfrm>
        </p:spPr>
        <p:txBody>
          <a:bodyPr anchor="t"/>
          <a:lstStyle>
            <a:lvl1pPr marL="0" indent="0">
              <a:buNone/>
              <a:defRPr lang="en-US" sz="1600" b="0" dirty="0" smtClean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366276" indent="0">
              <a:buNone/>
              <a:defRPr sz="1400"/>
            </a:lvl2pPr>
            <a:lvl3pPr marL="732553" indent="0">
              <a:buNone/>
              <a:defRPr sz="1200"/>
            </a:lvl3pPr>
            <a:lvl4pPr marL="1098830" indent="0">
              <a:buNone/>
              <a:defRPr sz="1200"/>
            </a:lvl4pPr>
            <a:lvl5pPr marL="1465107" indent="0">
              <a:buNone/>
              <a:defRPr sz="1200"/>
            </a:lvl5pPr>
            <a:lvl6pPr marL="1831383" indent="0">
              <a:buNone/>
              <a:defRPr sz="1200"/>
            </a:lvl6pPr>
            <a:lvl7pPr marL="2197661" indent="0">
              <a:buNone/>
              <a:defRPr sz="1200"/>
            </a:lvl7pPr>
            <a:lvl8pPr marL="2563937" indent="0">
              <a:buNone/>
              <a:defRPr sz="1200"/>
            </a:lvl8pPr>
            <a:lvl9pPr marL="2930213" indent="0">
              <a:buNone/>
              <a:defRPr sz="1200"/>
            </a:lvl9pPr>
          </a:lstStyle>
          <a:p>
            <a:pPr marL="0" lvl="0" indent="0" algn="l" defTabSz="816587" rtl="0" fontAlgn="base">
              <a:spcBef>
                <a:spcPct val="50000"/>
              </a:spcBef>
              <a:spcAft>
                <a:spcPct val="0"/>
              </a:spcAft>
              <a:buSzPct val="95000"/>
              <a:buFont typeface="Helvetica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7378" y="4970535"/>
            <a:ext cx="230623" cy="172967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7106265B-4087-4168-B650-15299221B57F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00713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2813" y="1199731"/>
            <a:ext cx="3005786" cy="3395382"/>
          </a:xfrm>
        </p:spPr>
        <p:txBody>
          <a:bodyPr/>
          <a:lstStyle>
            <a:lvl1pPr>
              <a:buClr>
                <a:srgbClr val="002060"/>
              </a:buCl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200"/>
            </a:lvl4pPr>
            <a:lvl5pPr>
              <a:defRPr sz="12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2507" y="1199731"/>
            <a:ext cx="3005787" cy="3395382"/>
          </a:xfrm>
        </p:spPr>
        <p:txBody>
          <a:bodyPr/>
          <a:lstStyle>
            <a:lvl1pPr>
              <a:buClr>
                <a:srgbClr val="002060"/>
              </a:buCl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200"/>
            </a:lvl4pPr>
            <a:lvl5pPr>
              <a:defRPr sz="12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7378" y="4970535"/>
            <a:ext cx="230623" cy="172967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7106265B-4087-4168-B650-15299221B57F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99228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119" y="205908"/>
            <a:ext cx="6171767" cy="85725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it-I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118" y="1151405"/>
            <a:ext cx="3029599" cy="480102"/>
          </a:xfrm>
        </p:spPr>
        <p:txBody>
          <a:bodyPr anchor="b"/>
          <a:lstStyle>
            <a:lvl1pPr marL="0" indent="0">
              <a:buNone/>
              <a:defRPr sz="2000" b="0">
                <a:solidFill>
                  <a:srgbClr val="002060"/>
                </a:solidFill>
              </a:defRPr>
            </a:lvl1pPr>
            <a:lvl2pPr marL="366276" indent="0">
              <a:buNone/>
              <a:defRPr sz="1600" b="1"/>
            </a:lvl2pPr>
            <a:lvl3pPr marL="732553" indent="0">
              <a:buNone/>
              <a:defRPr sz="1400" b="1"/>
            </a:lvl3pPr>
            <a:lvl4pPr marL="1098830" indent="0">
              <a:buNone/>
              <a:defRPr sz="1200" b="1"/>
            </a:lvl4pPr>
            <a:lvl5pPr marL="1465107" indent="0">
              <a:buNone/>
              <a:defRPr sz="1200" b="1"/>
            </a:lvl5pPr>
            <a:lvl6pPr marL="1831383" indent="0">
              <a:buNone/>
              <a:defRPr sz="1200" b="1"/>
            </a:lvl6pPr>
            <a:lvl7pPr marL="2197661" indent="0">
              <a:buNone/>
              <a:defRPr sz="1200" b="1"/>
            </a:lvl7pPr>
            <a:lvl8pPr marL="2563937" indent="0">
              <a:buNone/>
              <a:defRPr sz="1200" b="1"/>
            </a:lvl8pPr>
            <a:lvl9pPr marL="2930213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3118" y="1631508"/>
            <a:ext cx="3029599" cy="2963606"/>
          </a:xfrm>
        </p:spPr>
        <p:txBody>
          <a:bodyPr/>
          <a:lstStyle>
            <a:lvl1pPr>
              <a:buClr>
                <a:srgbClr val="002060"/>
              </a:buCl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204" y="1151405"/>
            <a:ext cx="3030682" cy="480102"/>
          </a:xfrm>
        </p:spPr>
        <p:txBody>
          <a:bodyPr anchor="b"/>
          <a:lstStyle>
            <a:lvl1pPr marL="0" indent="0">
              <a:buNone/>
              <a:defRPr sz="2000" b="0">
                <a:solidFill>
                  <a:srgbClr val="002060"/>
                </a:solidFill>
              </a:defRPr>
            </a:lvl1pPr>
            <a:lvl2pPr marL="366276" indent="0">
              <a:buNone/>
              <a:defRPr sz="1600" b="1"/>
            </a:lvl2pPr>
            <a:lvl3pPr marL="732553" indent="0">
              <a:buNone/>
              <a:defRPr sz="1400" b="1"/>
            </a:lvl3pPr>
            <a:lvl4pPr marL="1098830" indent="0">
              <a:buNone/>
              <a:defRPr sz="1200" b="1"/>
            </a:lvl4pPr>
            <a:lvl5pPr marL="1465107" indent="0">
              <a:buNone/>
              <a:defRPr sz="1200" b="1"/>
            </a:lvl5pPr>
            <a:lvl6pPr marL="1831383" indent="0">
              <a:buNone/>
              <a:defRPr sz="1200" b="1"/>
            </a:lvl6pPr>
            <a:lvl7pPr marL="2197661" indent="0">
              <a:buNone/>
              <a:defRPr sz="1200" b="1"/>
            </a:lvl7pPr>
            <a:lvl8pPr marL="2563937" indent="0">
              <a:buNone/>
              <a:defRPr sz="1200" b="1"/>
            </a:lvl8pPr>
            <a:lvl9pPr marL="2930213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204" y="1631508"/>
            <a:ext cx="3030682" cy="2963606"/>
          </a:xfrm>
        </p:spPr>
        <p:txBody>
          <a:bodyPr/>
          <a:lstStyle>
            <a:lvl1pPr>
              <a:buClr>
                <a:srgbClr val="002060"/>
              </a:buCl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7378" y="4970535"/>
            <a:ext cx="230623" cy="172967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7106265B-4087-4168-B650-15299221B57F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37765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it-IT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7378" y="4970535"/>
            <a:ext cx="230623" cy="172967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7106265B-4087-4168-B650-15299221B57F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9665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7378" y="4970535"/>
            <a:ext cx="230623" cy="172967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7106265B-4087-4168-B650-15299221B57F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29155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119" y="204860"/>
            <a:ext cx="2255693" cy="871957"/>
          </a:xfrm>
        </p:spPr>
        <p:txBody>
          <a:bodyPr anchor="ctr"/>
          <a:lstStyle>
            <a:lvl1pPr algn="l">
              <a:defRPr sz="1600" b="0"/>
            </a:lvl1pPr>
          </a:lstStyle>
          <a:p>
            <a:r>
              <a:rPr lang="en-US"/>
              <a:t>Click to edit Master title style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072" y="204859"/>
            <a:ext cx="3833813" cy="4390254"/>
          </a:xfrm>
        </p:spPr>
        <p:txBody>
          <a:bodyPr/>
          <a:lstStyle>
            <a:lvl1pPr>
              <a:buClr>
                <a:srgbClr val="002060"/>
              </a:buCl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3119" y="1076817"/>
            <a:ext cx="2255693" cy="3518296"/>
          </a:xfrm>
        </p:spPr>
        <p:txBody>
          <a:bodyPr/>
          <a:lstStyle>
            <a:lvl1pPr marL="0" indent="0">
              <a:buNone/>
              <a:defRPr sz="1200"/>
            </a:lvl1pPr>
            <a:lvl2pPr marL="366276" indent="0">
              <a:buNone/>
              <a:defRPr sz="1000"/>
            </a:lvl2pPr>
            <a:lvl3pPr marL="732553" indent="0">
              <a:buNone/>
              <a:defRPr sz="800"/>
            </a:lvl3pPr>
            <a:lvl4pPr marL="1098830" indent="0">
              <a:buNone/>
              <a:defRPr sz="700"/>
            </a:lvl4pPr>
            <a:lvl5pPr marL="1465107" indent="0">
              <a:buNone/>
              <a:defRPr sz="700"/>
            </a:lvl5pPr>
            <a:lvl6pPr marL="1831383" indent="0">
              <a:buNone/>
              <a:defRPr sz="700"/>
            </a:lvl6pPr>
            <a:lvl7pPr marL="2197661" indent="0">
              <a:buNone/>
              <a:defRPr sz="700"/>
            </a:lvl7pPr>
            <a:lvl8pPr marL="2563937" indent="0">
              <a:buNone/>
              <a:defRPr sz="700"/>
            </a:lvl8pPr>
            <a:lvl9pPr marL="2930213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7378" y="4970535"/>
            <a:ext cx="230623" cy="172967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7106265B-4087-4168-B650-15299221B57F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46144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6221" y="122917"/>
            <a:ext cx="6457517" cy="616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8263" rIns="76526" bIns="3826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/>
              <a:t>Click to edit Master title style</a:t>
            </a:r>
            <a:endParaRPr lang="en-US" altLang="it-IT" dirty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2812" y="1199730"/>
            <a:ext cx="6115483" cy="3395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6526" tIns="38263" rIns="76526" bIns="382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/>
              <a:t>Click to edit Master text styles</a:t>
            </a:r>
          </a:p>
          <a:p>
            <a:pPr lvl="1"/>
            <a:r>
              <a:rPr lang="en-US" altLang="it-IT"/>
              <a:t>Second level</a:t>
            </a:r>
          </a:p>
          <a:p>
            <a:pPr lvl="2"/>
            <a:r>
              <a:rPr lang="en-US" altLang="it-IT"/>
              <a:t>Third level</a:t>
            </a:r>
          </a:p>
          <a:p>
            <a:pPr lvl="3"/>
            <a:r>
              <a:rPr lang="en-US" altLang="it-IT"/>
              <a:t>Fourth level</a:t>
            </a:r>
          </a:p>
          <a:p>
            <a:pPr lvl="4"/>
            <a:r>
              <a:rPr lang="en-US" altLang="it-IT"/>
              <a:t>Fifth level</a:t>
            </a:r>
            <a:endParaRPr lang="en-US" altLang="it-IT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62208" y="4716199"/>
            <a:ext cx="419819" cy="172967"/>
          </a:xfrm>
          <a:prstGeom prst="rect">
            <a:avLst/>
          </a:prstGeom>
        </p:spPr>
        <p:txBody>
          <a:bodyPr lIns="76535" tIns="38268" rIns="76535" bIns="38268"/>
          <a:lstStyle>
            <a:lvl1pPr>
              <a:defRPr sz="900"/>
            </a:lvl1pPr>
          </a:lstStyle>
          <a:p>
            <a:fld id="{7106265B-4087-4168-B650-15299221B57F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4331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2271" r:id="rId1"/>
    <p:sldLayoutId id="2147492282" r:id="rId2"/>
    <p:sldLayoutId id="2147492272" r:id="rId3"/>
    <p:sldLayoutId id="2147492273" r:id="rId4"/>
    <p:sldLayoutId id="2147492274" r:id="rId5"/>
    <p:sldLayoutId id="2147492275" r:id="rId6"/>
    <p:sldLayoutId id="2147492276" r:id="rId7"/>
    <p:sldLayoutId id="2147492277" r:id="rId8"/>
    <p:sldLayoutId id="2147492278" r:id="rId9"/>
    <p:sldLayoutId id="2147492279" r:id="rId10"/>
    <p:sldLayoutId id="2147492280" r:id="rId11"/>
    <p:sldLayoutId id="2147492281" r:id="rId12"/>
    <p:sldLayoutId id="2147492268" r:id="rId13"/>
  </p:sldLayoutIdLst>
  <p:hf hdr="0" ftr="0" dt="0"/>
  <p:txStyles>
    <p:titleStyle>
      <a:lvl1pPr marL="203512" algn="l" defTabSz="816587" rtl="0" eaLnBrk="1" fontAlgn="base" hangingPunct="1">
        <a:spcBef>
          <a:spcPct val="0"/>
        </a:spcBef>
        <a:spcAft>
          <a:spcPct val="0"/>
        </a:spcAft>
        <a:defRPr sz="2300">
          <a:solidFill>
            <a:srgbClr val="002060"/>
          </a:solidFill>
          <a:latin typeface="Georgia" panose="02040502050405020303" pitchFamily="18" charset="0"/>
          <a:ea typeface="+mj-ea"/>
          <a:cs typeface="+mj-cs"/>
        </a:defRPr>
      </a:lvl1pPr>
      <a:lvl2pPr marL="203512" algn="l" defTabSz="816587" rtl="0" eaLnBrk="1" fontAlgn="base" hangingPunct="1">
        <a:spcBef>
          <a:spcPct val="0"/>
        </a:spcBef>
        <a:spcAft>
          <a:spcPct val="0"/>
        </a:spcAft>
        <a:defRPr sz="2200">
          <a:solidFill>
            <a:srgbClr val="455560"/>
          </a:solidFill>
          <a:latin typeface="Arial" charset="0"/>
          <a:cs typeface="Arial" charset="0"/>
        </a:defRPr>
      </a:lvl2pPr>
      <a:lvl3pPr marL="203512" algn="l" defTabSz="816587" rtl="0" eaLnBrk="1" fontAlgn="base" hangingPunct="1">
        <a:spcBef>
          <a:spcPct val="0"/>
        </a:spcBef>
        <a:spcAft>
          <a:spcPct val="0"/>
        </a:spcAft>
        <a:defRPr sz="2200">
          <a:solidFill>
            <a:srgbClr val="455560"/>
          </a:solidFill>
          <a:latin typeface="Arial" charset="0"/>
          <a:cs typeface="Arial" charset="0"/>
        </a:defRPr>
      </a:lvl3pPr>
      <a:lvl4pPr marL="203512" algn="l" defTabSz="816587" rtl="0" eaLnBrk="1" fontAlgn="base" hangingPunct="1">
        <a:spcBef>
          <a:spcPct val="0"/>
        </a:spcBef>
        <a:spcAft>
          <a:spcPct val="0"/>
        </a:spcAft>
        <a:defRPr sz="2200">
          <a:solidFill>
            <a:srgbClr val="455560"/>
          </a:solidFill>
          <a:latin typeface="Arial" charset="0"/>
          <a:cs typeface="Arial" charset="0"/>
        </a:defRPr>
      </a:lvl4pPr>
      <a:lvl5pPr marL="203512" algn="l" defTabSz="816587" rtl="0" eaLnBrk="1" fontAlgn="base" hangingPunct="1">
        <a:spcBef>
          <a:spcPct val="0"/>
        </a:spcBef>
        <a:spcAft>
          <a:spcPct val="0"/>
        </a:spcAft>
        <a:defRPr sz="2200">
          <a:solidFill>
            <a:srgbClr val="455560"/>
          </a:solidFill>
          <a:latin typeface="Arial" charset="0"/>
          <a:cs typeface="Arial" charset="0"/>
        </a:defRPr>
      </a:lvl5pPr>
      <a:lvl6pPr marL="569830" algn="l" defTabSz="816587" rtl="0" eaLnBrk="1" fontAlgn="base" hangingPunct="1">
        <a:spcBef>
          <a:spcPct val="0"/>
        </a:spcBef>
        <a:spcAft>
          <a:spcPct val="0"/>
        </a:spcAft>
        <a:defRPr sz="2200">
          <a:solidFill>
            <a:srgbClr val="455560"/>
          </a:solidFill>
          <a:latin typeface="Arial" charset="0"/>
          <a:cs typeface="Arial" charset="0"/>
        </a:defRPr>
      </a:lvl6pPr>
      <a:lvl7pPr marL="936149" algn="l" defTabSz="816587" rtl="0" eaLnBrk="1" fontAlgn="base" hangingPunct="1">
        <a:spcBef>
          <a:spcPct val="0"/>
        </a:spcBef>
        <a:spcAft>
          <a:spcPct val="0"/>
        </a:spcAft>
        <a:defRPr sz="2200">
          <a:solidFill>
            <a:srgbClr val="455560"/>
          </a:solidFill>
          <a:latin typeface="Arial" charset="0"/>
          <a:cs typeface="Arial" charset="0"/>
        </a:defRPr>
      </a:lvl7pPr>
      <a:lvl8pPr marL="1302469" algn="l" defTabSz="816587" rtl="0" eaLnBrk="1" fontAlgn="base" hangingPunct="1">
        <a:spcBef>
          <a:spcPct val="0"/>
        </a:spcBef>
        <a:spcAft>
          <a:spcPct val="0"/>
        </a:spcAft>
        <a:defRPr sz="2200">
          <a:solidFill>
            <a:srgbClr val="455560"/>
          </a:solidFill>
          <a:latin typeface="Arial" charset="0"/>
          <a:cs typeface="Arial" charset="0"/>
        </a:defRPr>
      </a:lvl8pPr>
      <a:lvl9pPr marL="1668789" algn="l" defTabSz="816587" rtl="0" eaLnBrk="1" fontAlgn="base" hangingPunct="1">
        <a:spcBef>
          <a:spcPct val="0"/>
        </a:spcBef>
        <a:spcAft>
          <a:spcPct val="0"/>
        </a:spcAft>
        <a:defRPr sz="2200">
          <a:solidFill>
            <a:srgbClr val="455560"/>
          </a:solidFill>
          <a:latin typeface="Arial" charset="0"/>
          <a:cs typeface="Arial" charset="0"/>
        </a:defRPr>
      </a:lvl9pPr>
    </p:titleStyle>
    <p:bodyStyle>
      <a:lvl1pPr marL="274739" indent="-274739" algn="l" defTabSz="816587" rtl="0" eaLnBrk="1" fontAlgn="base" hangingPunct="1">
        <a:spcBef>
          <a:spcPct val="50000"/>
        </a:spcBef>
        <a:spcAft>
          <a:spcPct val="0"/>
        </a:spcAft>
        <a:buClr>
          <a:srgbClr val="002060"/>
        </a:buClr>
        <a:buSzPct val="95000"/>
        <a:buFont typeface="Helvetica" pitchFamily="34" charset="0"/>
        <a:buChar char="●"/>
        <a:defRPr sz="18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641059" indent="-274739" algn="l" defTabSz="816587" rtl="0" eaLnBrk="1" fontAlgn="base" hangingPunct="1">
        <a:spcBef>
          <a:spcPct val="50000"/>
        </a:spcBef>
        <a:spcAft>
          <a:spcPct val="0"/>
        </a:spcAft>
        <a:buClr>
          <a:srgbClr val="002060"/>
        </a:buClr>
        <a:buSzPct val="95000"/>
        <a:buFont typeface="Helvetica" pitchFamily="34" charset="0"/>
        <a:buChar char="–"/>
        <a:defRPr sz="1600">
          <a:solidFill>
            <a:schemeClr val="tx1"/>
          </a:solidFill>
          <a:latin typeface="Georgia" panose="02040502050405020303" pitchFamily="18" charset="0"/>
          <a:cs typeface="+mn-cs"/>
        </a:defRPr>
      </a:lvl2pPr>
      <a:lvl3pPr marL="1007379" indent="-274739" algn="l" defTabSz="816587" rtl="0" eaLnBrk="1" fontAlgn="base" hangingPunct="1">
        <a:spcBef>
          <a:spcPct val="50000"/>
        </a:spcBef>
        <a:spcAft>
          <a:spcPct val="0"/>
        </a:spcAft>
        <a:buClr>
          <a:srgbClr val="002060"/>
        </a:buClr>
        <a:buSzPct val="120000"/>
        <a:buFont typeface="Wingdings" panose="05000000000000000000" pitchFamily="2" charset="2"/>
        <a:buChar char="Ø"/>
        <a:defRPr>
          <a:solidFill>
            <a:schemeClr val="accent4"/>
          </a:solidFill>
          <a:latin typeface="Georgia" panose="02040502050405020303" pitchFamily="18" charset="0"/>
          <a:cs typeface="+mn-cs"/>
        </a:defRPr>
      </a:lvl3pPr>
      <a:lvl4pPr marL="1373698" indent="-274739" algn="l" defTabSz="816587" rtl="0" eaLnBrk="1" fontAlgn="base" hangingPunct="1">
        <a:spcBef>
          <a:spcPct val="50000"/>
        </a:spcBef>
        <a:spcAft>
          <a:spcPct val="0"/>
        </a:spcAft>
        <a:buClr>
          <a:srgbClr val="002060"/>
        </a:buClr>
        <a:buSzPct val="110000"/>
        <a:buFont typeface="Wingdings" panose="05000000000000000000" pitchFamily="2" charset="2"/>
        <a:buChar char="§"/>
        <a:defRPr sz="1200">
          <a:solidFill>
            <a:schemeClr val="accent4"/>
          </a:solidFill>
          <a:latin typeface="Georgia" panose="02040502050405020303" pitchFamily="18" charset="0"/>
          <a:cs typeface="+mn-cs"/>
        </a:defRPr>
      </a:lvl4pPr>
      <a:lvl5pPr marL="1740018" indent="-274739" algn="l" defTabSz="816587" rtl="0" eaLnBrk="1" fontAlgn="base" hangingPunct="1">
        <a:spcBef>
          <a:spcPct val="50000"/>
        </a:spcBef>
        <a:spcAft>
          <a:spcPct val="0"/>
        </a:spcAft>
        <a:buClr>
          <a:srgbClr val="002060"/>
        </a:buClr>
        <a:buFont typeface="Arial" charset="0"/>
        <a:buChar char="»"/>
        <a:defRPr sz="1200">
          <a:solidFill>
            <a:schemeClr val="accent4"/>
          </a:solidFill>
          <a:latin typeface="Georgia" panose="02040502050405020303" pitchFamily="18" charset="0"/>
          <a:cs typeface="+mn-cs"/>
        </a:defRPr>
      </a:lvl5pPr>
      <a:lvl6pPr marL="2106337" indent="-274739" algn="l" defTabSz="816587" rtl="0" eaLnBrk="1" fontAlgn="base" hangingPunct="1">
        <a:spcBef>
          <a:spcPct val="50000"/>
        </a:spcBef>
        <a:spcAft>
          <a:spcPct val="0"/>
        </a:spcAft>
        <a:buFont typeface="Arial" charset="0"/>
        <a:buChar char="»"/>
        <a:defRPr sz="1200">
          <a:solidFill>
            <a:srgbClr val="455560"/>
          </a:solidFill>
          <a:latin typeface="+mn-lt"/>
          <a:cs typeface="+mn-cs"/>
        </a:defRPr>
      </a:lvl6pPr>
      <a:lvl7pPr marL="2472656" indent="-274739" algn="l" defTabSz="816587" rtl="0" eaLnBrk="1" fontAlgn="base" hangingPunct="1">
        <a:spcBef>
          <a:spcPct val="50000"/>
        </a:spcBef>
        <a:spcAft>
          <a:spcPct val="0"/>
        </a:spcAft>
        <a:buFont typeface="Arial" charset="0"/>
        <a:buChar char="»"/>
        <a:defRPr sz="1200">
          <a:solidFill>
            <a:srgbClr val="455560"/>
          </a:solidFill>
          <a:latin typeface="+mn-lt"/>
          <a:cs typeface="+mn-cs"/>
        </a:defRPr>
      </a:lvl7pPr>
      <a:lvl8pPr marL="2838976" indent="-274739" algn="l" defTabSz="816587" rtl="0" eaLnBrk="1" fontAlgn="base" hangingPunct="1">
        <a:spcBef>
          <a:spcPct val="50000"/>
        </a:spcBef>
        <a:spcAft>
          <a:spcPct val="0"/>
        </a:spcAft>
        <a:buFont typeface="Arial" charset="0"/>
        <a:buChar char="»"/>
        <a:defRPr sz="1200">
          <a:solidFill>
            <a:srgbClr val="455560"/>
          </a:solidFill>
          <a:latin typeface="+mn-lt"/>
          <a:cs typeface="+mn-cs"/>
        </a:defRPr>
      </a:lvl8pPr>
      <a:lvl9pPr marL="3205296" indent="-274739" algn="l" defTabSz="816587" rtl="0" eaLnBrk="1" fontAlgn="base" hangingPunct="1">
        <a:spcBef>
          <a:spcPct val="50000"/>
        </a:spcBef>
        <a:spcAft>
          <a:spcPct val="0"/>
        </a:spcAft>
        <a:buFont typeface="Arial" charset="0"/>
        <a:buChar char="»"/>
        <a:defRPr sz="1200">
          <a:solidFill>
            <a:srgbClr val="455560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7326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6319" algn="l" defTabSz="7326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2639" algn="l" defTabSz="7326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8958" algn="l" defTabSz="7326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5278" algn="l" defTabSz="7326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31597" algn="l" defTabSz="7326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7918" algn="l" defTabSz="7326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64237" algn="l" defTabSz="7326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30555" algn="l" defTabSz="7326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0125"/>
                    </a14:imgEffect>
                    <a14:imgEffect>
                      <a14:saturation sat="13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93470" y="3635921"/>
            <a:ext cx="4785756" cy="706581"/>
          </a:xfrm>
        </p:spPr>
        <p:txBody>
          <a:bodyPr/>
          <a:lstStyle/>
          <a:p>
            <a:r>
              <a:rPr lang="it-IT" sz="2000" dirty="0">
                <a:latin typeface="+mn-lt"/>
              </a:rPr>
              <a:t>Diritti fondamentali e rinvii pregiudiziali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6256" y="599705"/>
            <a:ext cx="6549240" cy="1300348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it-IT" sz="1400" dirty="0">
                <a:solidFill>
                  <a:srgbClr val="FFFF00"/>
                </a:solidFill>
                <a:latin typeface="+mn-lt"/>
              </a:rPr>
              <a:t>IV Congresso giudirico</a:t>
            </a:r>
          </a:p>
          <a:p>
            <a:pPr algn="ctr">
              <a:spcBef>
                <a:spcPts val="0"/>
              </a:spcBef>
            </a:pPr>
            <a:r>
              <a:rPr lang="it-IT" sz="1400" dirty="0">
                <a:solidFill>
                  <a:srgbClr val="FFFF00"/>
                </a:solidFill>
                <a:latin typeface="+mn-lt"/>
              </a:rPr>
              <a:t>«Tutela dei diritti fondamentali nel diritto nazionale ed europeo» </a:t>
            </a:r>
          </a:p>
          <a:p>
            <a:pPr algn="ctr">
              <a:spcBef>
                <a:spcPts val="0"/>
              </a:spcBef>
            </a:pPr>
            <a:endParaRPr lang="it-IT" sz="1400" i="1" dirty="0">
              <a:solidFill>
                <a:srgbClr val="FFFF00"/>
              </a:solidFill>
              <a:latin typeface="+mn-lt"/>
            </a:endParaRPr>
          </a:p>
          <a:p>
            <a:pPr algn="ctr"/>
            <a:r>
              <a:rPr lang="it-IT" sz="1400" i="1" dirty="0">
                <a:solidFill>
                  <a:srgbClr val="FFFF00"/>
                </a:solidFill>
                <a:latin typeface="+mn-lt"/>
              </a:rPr>
              <a:t>Monza, </a:t>
            </a:r>
            <a:r>
              <a:rPr lang="it-IT" sz="1400" i="1" dirty="0" smtClean="0">
                <a:solidFill>
                  <a:srgbClr val="FFFF00"/>
                </a:solidFill>
                <a:latin typeface="+mn-lt"/>
              </a:rPr>
              <a:t>25 </a:t>
            </a:r>
            <a:r>
              <a:rPr lang="it-IT" sz="1400" i="1" dirty="0">
                <a:solidFill>
                  <a:srgbClr val="FFFF00"/>
                </a:solidFill>
                <a:latin typeface="+mn-lt"/>
              </a:rPr>
              <a:t>Ottobre 2019</a:t>
            </a:r>
          </a:p>
          <a:p>
            <a:pPr algn="ctr"/>
            <a:endParaRPr lang="it-IT" i="1" dirty="0">
              <a:solidFill>
                <a:srgbClr val="FFFF00"/>
              </a:solidFill>
              <a:latin typeface="+mn-lt"/>
            </a:endParaRPr>
          </a:p>
          <a:p>
            <a:pPr algn="ctr"/>
            <a:endParaRPr lang="it-IT" i="1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95" y="1822862"/>
            <a:ext cx="5456711" cy="1678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420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1253" y="136566"/>
            <a:ext cx="6612486" cy="445325"/>
          </a:xfrm>
        </p:spPr>
        <p:txBody>
          <a:bodyPr/>
          <a:lstStyle/>
          <a:p>
            <a:r>
              <a:rPr lang="it-IT" sz="2000" b="1" dirty="0">
                <a:latin typeface="+mn-lt"/>
              </a:rPr>
              <a:t>Altri diritti fondamentali evocati nel 2018 </a:t>
            </a:r>
            <a:r>
              <a:rPr lang="it-IT" sz="900" dirty="0">
                <a:latin typeface="+mn-lt"/>
              </a:rPr>
              <a:t>(*)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63614" y="4286992"/>
            <a:ext cx="6266118" cy="332509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it-IT" sz="800" i="1" dirty="0">
                <a:solidFill>
                  <a:srgbClr val="002060"/>
                </a:solidFill>
                <a:latin typeface="+mn-lt"/>
              </a:rPr>
              <a:t>(*) I dati sono stati elaborati attraverso il Formulario di ricerca disponibile su curia.europa.eu e tengono conto di tutti i procedimenti conclusi nel 2018 che sono stati classificati sotto la voce «Diritti Fondamentali»</a:t>
            </a: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9732" y="4906109"/>
            <a:ext cx="328269" cy="237394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7106265B-4087-4168-B650-15299221B57F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14" name="TextBox 13"/>
          <p:cNvSpPr txBox="1"/>
          <p:nvPr/>
        </p:nvSpPr>
        <p:spPr>
          <a:xfrm>
            <a:off x="2971800" y="21494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7" name="TextBox 6"/>
          <p:cNvSpPr txBox="1"/>
          <p:nvPr/>
        </p:nvSpPr>
        <p:spPr>
          <a:xfrm>
            <a:off x="481281" y="1174384"/>
            <a:ext cx="5830783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2060"/>
                </a:solidFill>
                <a:latin typeface="+mn-lt"/>
              </a:rPr>
              <a:t>Tra i procedimenti conclusi nel 2018, si contano almeno 6 casi nei quali è stato invocato l’art. 50 della Carta:</a:t>
            </a:r>
          </a:p>
          <a:p>
            <a:endParaRPr lang="it-IT" sz="1200" dirty="0">
              <a:solidFill>
                <a:srgbClr val="002060"/>
              </a:solidFill>
              <a:latin typeface="+mn-lt"/>
            </a:endParaRPr>
          </a:p>
          <a:p>
            <a:pPr algn="ctr"/>
            <a:endParaRPr lang="it-IT" sz="1200" b="1" dirty="0">
              <a:solidFill>
                <a:srgbClr val="FF0000"/>
              </a:solidFill>
              <a:latin typeface="+mn-lt"/>
            </a:endParaRPr>
          </a:p>
          <a:p>
            <a:pPr algn="ctr"/>
            <a:r>
              <a:rPr lang="it-IT" sz="1200" b="1" dirty="0">
                <a:solidFill>
                  <a:srgbClr val="FF0000"/>
                </a:solidFill>
                <a:latin typeface="+mn-lt"/>
              </a:rPr>
              <a:t>Articolo 50 della Carta</a:t>
            </a:r>
          </a:p>
          <a:p>
            <a:pPr algn="ctr"/>
            <a:r>
              <a:rPr lang="it-IT" sz="1200" i="1" dirty="0">
                <a:solidFill>
                  <a:srgbClr val="FF0000"/>
                </a:solidFill>
                <a:latin typeface="+mn-lt"/>
              </a:rPr>
              <a:t>«Diritto di non essere giudicato o punito due volte per lo stesso reato»</a:t>
            </a:r>
          </a:p>
          <a:p>
            <a:endParaRPr lang="it-IT" sz="1200" i="1" dirty="0">
              <a:solidFill>
                <a:srgbClr val="002060"/>
              </a:solidFill>
              <a:latin typeface="+mn-lt"/>
            </a:endParaRPr>
          </a:p>
          <a:p>
            <a:r>
              <a:rPr lang="it-IT" sz="1200" i="1" dirty="0">
                <a:solidFill>
                  <a:srgbClr val="002060"/>
                </a:solidFill>
                <a:latin typeface="+mn-lt"/>
              </a:rPr>
              <a:t>«Nessuno può essere perseguito o condannato per un reato per il quale è già stato assolto o condannato nell'Unione a seguito di una sentenza penale definitiva conformemente alla legge.»</a:t>
            </a:r>
          </a:p>
          <a:p>
            <a:endParaRPr lang="it-IT" sz="1400" dirty="0">
              <a:solidFill>
                <a:srgbClr val="002060"/>
              </a:solidFill>
              <a:latin typeface="+mn-lt"/>
            </a:endParaRPr>
          </a:p>
          <a:p>
            <a:endParaRPr lang="it-IT" sz="140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23378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6221" y="225631"/>
            <a:ext cx="6457517" cy="504701"/>
          </a:xfrm>
        </p:spPr>
        <p:txBody>
          <a:bodyPr/>
          <a:lstStyle/>
          <a:p>
            <a:r>
              <a:rPr lang="it-IT" sz="1800" b="1" dirty="0">
                <a:latin typeface="+mn-lt"/>
              </a:rPr>
              <a:t>Alcuni casi  nei quali è stato invocato l’art. 50 della Carta </a:t>
            </a: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240" y="4783015"/>
            <a:ext cx="344810" cy="221337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7106265B-4087-4168-B650-15299221B57F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14" name="TextBox 13"/>
          <p:cNvSpPr txBox="1"/>
          <p:nvPr/>
        </p:nvSpPr>
        <p:spPr>
          <a:xfrm>
            <a:off x="2971800" y="21494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240385836"/>
              </p:ext>
            </p:extLst>
          </p:nvPr>
        </p:nvGraphicFramePr>
        <p:xfrm>
          <a:off x="191530" y="1047750"/>
          <a:ext cx="4744994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8119" y="2103267"/>
            <a:ext cx="14024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CGUE</a:t>
            </a:r>
            <a:endParaRPr lang="it-IT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8831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6221" y="106879"/>
            <a:ext cx="6548652" cy="623454"/>
          </a:xfrm>
        </p:spPr>
        <p:txBody>
          <a:bodyPr/>
          <a:lstStyle/>
          <a:p>
            <a:r>
              <a:rPr lang="it-IT" sz="2000" b="1" dirty="0">
                <a:latin typeface="+mn-lt"/>
              </a:rPr>
              <a:t>E nei rinvii provenienti dai giudici italiani dagli anni ‘90 ad oggi </a:t>
            </a:r>
            <a:r>
              <a:rPr lang="it-IT" sz="900" dirty="0">
                <a:latin typeface="+mn-lt"/>
              </a:rPr>
              <a:t>(*)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77186" y="4120738"/>
            <a:ext cx="6266118" cy="510639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it-IT" sz="800" i="1" dirty="0">
                <a:solidFill>
                  <a:srgbClr val="002060"/>
                </a:solidFill>
                <a:latin typeface="+mn-lt"/>
              </a:rPr>
              <a:t>(*) I dati sono stati elaborati attraverso il Formulario di ricerca disponibile su curia.europa.eu e tengono conto di tutti i procedimenti conclusi che sono stati classificati sotto la voce «Diritti Fondamentali»</a:t>
            </a: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3304" y="4825604"/>
            <a:ext cx="314697" cy="211017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7106265B-4087-4168-B650-15299221B57F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14" name="TextBox 13"/>
          <p:cNvSpPr txBox="1"/>
          <p:nvPr/>
        </p:nvSpPr>
        <p:spPr>
          <a:xfrm>
            <a:off x="2971800" y="21494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6" name="TextBox 5"/>
          <p:cNvSpPr txBox="1"/>
          <p:nvPr/>
        </p:nvSpPr>
        <p:spPr>
          <a:xfrm>
            <a:off x="184068" y="967839"/>
            <a:ext cx="647205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1600" dirty="0">
              <a:solidFill>
                <a:srgbClr val="002060"/>
              </a:solidFill>
            </a:endParaRPr>
          </a:p>
          <a:p>
            <a:pPr algn="ctr"/>
            <a:r>
              <a:rPr lang="it-IT" sz="1600" dirty="0">
                <a:solidFill>
                  <a:srgbClr val="002060"/>
                </a:solidFill>
              </a:rPr>
              <a:t>Anche il maggior numero di procedimenti partiti dall’Italia ha riguardato gli articoli </a:t>
            </a:r>
            <a:r>
              <a:rPr lang="it-IT" sz="1600" b="1" dirty="0">
                <a:solidFill>
                  <a:srgbClr val="FF0000"/>
                </a:solidFill>
              </a:rPr>
              <a:t>47</a:t>
            </a:r>
            <a:r>
              <a:rPr lang="it-IT" sz="1600" dirty="0">
                <a:solidFill>
                  <a:srgbClr val="002060"/>
                </a:solidFill>
              </a:rPr>
              <a:t>  e </a:t>
            </a:r>
            <a:r>
              <a:rPr lang="it-IT" sz="1600" b="1" dirty="0">
                <a:solidFill>
                  <a:srgbClr val="FF0000"/>
                </a:solidFill>
              </a:rPr>
              <a:t>50</a:t>
            </a:r>
            <a:r>
              <a:rPr lang="it-IT" sz="1600" dirty="0">
                <a:solidFill>
                  <a:srgbClr val="002060"/>
                </a:solidFill>
              </a:rPr>
              <a:t> della Carta.</a:t>
            </a:r>
          </a:p>
          <a:p>
            <a:pPr algn="ctr"/>
            <a:endParaRPr lang="it-IT" sz="1600" dirty="0">
              <a:solidFill>
                <a:srgbClr val="002060"/>
              </a:solidFill>
            </a:endParaRPr>
          </a:p>
          <a:p>
            <a:endParaRPr lang="it-IT" sz="1200" dirty="0">
              <a:solidFill>
                <a:srgbClr val="002060"/>
              </a:solidFill>
            </a:endParaRPr>
          </a:p>
          <a:p>
            <a:endParaRPr lang="it-IT" sz="1200" dirty="0">
              <a:solidFill>
                <a:srgbClr val="002060"/>
              </a:solidFill>
            </a:endParaRPr>
          </a:p>
          <a:p>
            <a:r>
              <a:rPr lang="it-IT" sz="1400" dirty="0">
                <a:solidFill>
                  <a:srgbClr val="002060"/>
                </a:solidFill>
              </a:rPr>
              <a:t>Singoli casi hanno riguardato anche altri diritti quali: </a:t>
            </a:r>
          </a:p>
          <a:p>
            <a:endParaRPr lang="it-IT" sz="1400" dirty="0">
              <a:solidFill>
                <a:srgbClr val="002060"/>
              </a:solidFill>
            </a:endParaRPr>
          </a:p>
          <a:p>
            <a:r>
              <a:rPr lang="it-IT" sz="1400" b="1" i="1" dirty="0">
                <a:solidFill>
                  <a:srgbClr val="002060"/>
                </a:solidFill>
              </a:rPr>
              <a:t>«Libertà professionale e diritto di lavorare» </a:t>
            </a:r>
            <a:r>
              <a:rPr lang="it-IT" sz="1400" dirty="0">
                <a:solidFill>
                  <a:srgbClr val="002060"/>
                </a:solidFill>
              </a:rPr>
              <a:t>(art. </a:t>
            </a:r>
            <a:r>
              <a:rPr lang="it-IT" sz="1400" b="1" dirty="0">
                <a:solidFill>
                  <a:srgbClr val="FF0000"/>
                </a:solidFill>
              </a:rPr>
              <a:t>15</a:t>
            </a:r>
            <a:r>
              <a:rPr lang="it-IT" sz="1400" dirty="0">
                <a:solidFill>
                  <a:srgbClr val="002060"/>
                </a:solidFill>
              </a:rPr>
              <a:t>), </a:t>
            </a:r>
            <a:r>
              <a:rPr lang="it-IT" sz="1400" b="1" i="1" dirty="0">
                <a:solidFill>
                  <a:srgbClr val="002060"/>
                </a:solidFill>
              </a:rPr>
              <a:t>«Libertà d’impresa» </a:t>
            </a:r>
            <a:r>
              <a:rPr lang="it-IT" sz="1400" dirty="0">
                <a:solidFill>
                  <a:srgbClr val="002060"/>
                </a:solidFill>
              </a:rPr>
              <a:t>(art. </a:t>
            </a:r>
            <a:r>
              <a:rPr lang="it-IT" sz="1400" b="1" dirty="0">
                <a:solidFill>
                  <a:srgbClr val="FF0000"/>
                </a:solidFill>
              </a:rPr>
              <a:t>16</a:t>
            </a:r>
            <a:r>
              <a:rPr lang="it-IT" sz="1400" dirty="0">
                <a:solidFill>
                  <a:srgbClr val="002060"/>
                </a:solidFill>
              </a:rPr>
              <a:t>), </a:t>
            </a:r>
            <a:r>
              <a:rPr lang="it-IT" sz="1400" b="1" i="1" dirty="0">
                <a:solidFill>
                  <a:srgbClr val="002060"/>
                </a:solidFill>
              </a:rPr>
              <a:t>«Diritto di proprietà» </a:t>
            </a:r>
            <a:r>
              <a:rPr lang="it-IT" sz="1400" dirty="0">
                <a:solidFill>
                  <a:srgbClr val="002060"/>
                </a:solidFill>
              </a:rPr>
              <a:t>(art. </a:t>
            </a:r>
            <a:r>
              <a:rPr lang="it-IT" sz="1400" b="1" dirty="0">
                <a:solidFill>
                  <a:srgbClr val="FF0000"/>
                </a:solidFill>
              </a:rPr>
              <a:t>17</a:t>
            </a:r>
            <a:r>
              <a:rPr lang="it-IT" sz="1400" dirty="0">
                <a:solidFill>
                  <a:srgbClr val="002060"/>
                </a:solidFill>
              </a:rPr>
              <a:t>), </a:t>
            </a:r>
            <a:r>
              <a:rPr lang="it-IT" sz="1400" b="1" i="1" dirty="0">
                <a:solidFill>
                  <a:srgbClr val="002060"/>
                </a:solidFill>
              </a:rPr>
              <a:t>«Non discriminazione» </a:t>
            </a:r>
            <a:r>
              <a:rPr lang="it-IT" sz="1400" dirty="0">
                <a:solidFill>
                  <a:srgbClr val="002060"/>
                </a:solidFill>
              </a:rPr>
              <a:t>(art. </a:t>
            </a:r>
            <a:r>
              <a:rPr lang="it-IT" sz="1400" b="1" dirty="0">
                <a:solidFill>
                  <a:srgbClr val="FF0000"/>
                </a:solidFill>
              </a:rPr>
              <a:t>21</a:t>
            </a:r>
            <a:r>
              <a:rPr lang="it-IT" sz="1400" dirty="0">
                <a:solidFill>
                  <a:srgbClr val="002060"/>
                </a:solidFill>
              </a:rPr>
              <a:t>), </a:t>
            </a:r>
            <a:r>
              <a:rPr lang="it-IT" sz="1400" b="1" i="1" dirty="0">
                <a:solidFill>
                  <a:srgbClr val="002060"/>
                </a:solidFill>
              </a:rPr>
              <a:t>«Sicurezza sociale e assistenza sociale»</a:t>
            </a:r>
            <a:r>
              <a:rPr lang="it-IT" sz="1400" dirty="0">
                <a:solidFill>
                  <a:srgbClr val="002060"/>
                </a:solidFill>
              </a:rPr>
              <a:t> (art. </a:t>
            </a:r>
            <a:r>
              <a:rPr lang="it-IT" sz="1400" b="1" dirty="0">
                <a:solidFill>
                  <a:srgbClr val="FF0000"/>
                </a:solidFill>
              </a:rPr>
              <a:t>34</a:t>
            </a:r>
            <a:r>
              <a:rPr lang="it-IT" sz="1400" dirty="0">
                <a:solidFill>
                  <a:srgbClr val="002060"/>
                </a:solidFill>
              </a:rPr>
              <a:t>), </a:t>
            </a:r>
            <a:r>
              <a:rPr lang="it-IT" sz="1400" b="1" i="1" dirty="0">
                <a:solidFill>
                  <a:srgbClr val="002060"/>
                </a:solidFill>
              </a:rPr>
              <a:t>«Diritto ad una buona amministrazione» </a:t>
            </a:r>
            <a:r>
              <a:rPr lang="it-IT" sz="1400" dirty="0">
                <a:solidFill>
                  <a:srgbClr val="002060"/>
                </a:solidFill>
              </a:rPr>
              <a:t>(art. </a:t>
            </a:r>
            <a:r>
              <a:rPr lang="it-IT" sz="1400" b="1" dirty="0">
                <a:solidFill>
                  <a:srgbClr val="FF0000"/>
                </a:solidFill>
              </a:rPr>
              <a:t>41</a:t>
            </a:r>
            <a:r>
              <a:rPr lang="it-IT" sz="1400" dirty="0">
                <a:solidFill>
                  <a:srgbClr val="002060"/>
                </a:solidFill>
              </a:rPr>
              <a:t>), </a:t>
            </a:r>
            <a:r>
              <a:rPr lang="it-IT" sz="1400" b="1" i="1" dirty="0">
                <a:solidFill>
                  <a:srgbClr val="002060"/>
                </a:solidFill>
              </a:rPr>
              <a:t>«Presunzione di innocenza e diritti della difesa»</a:t>
            </a:r>
            <a:r>
              <a:rPr lang="it-IT" sz="1400" i="1" dirty="0">
                <a:solidFill>
                  <a:srgbClr val="002060"/>
                </a:solidFill>
              </a:rPr>
              <a:t> </a:t>
            </a:r>
            <a:r>
              <a:rPr lang="it-IT" sz="1400" dirty="0">
                <a:solidFill>
                  <a:srgbClr val="002060"/>
                </a:solidFill>
              </a:rPr>
              <a:t>(art. </a:t>
            </a:r>
            <a:r>
              <a:rPr lang="it-IT" sz="1400" b="1" dirty="0">
                <a:solidFill>
                  <a:srgbClr val="FF0000"/>
                </a:solidFill>
              </a:rPr>
              <a:t>48</a:t>
            </a:r>
            <a:r>
              <a:rPr lang="it-IT" sz="1400" dirty="0">
                <a:solidFill>
                  <a:srgbClr val="002060"/>
                </a:solidFill>
              </a:rPr>
              <a:t>), </a:t>
            </a:r>
            <a:r>
              <a:rPr lang="it-IT" sz="1400" b="1" i="1" dirty="0">
                <a:solidFill>
                  <a:srgbClr val="002060"/>
                </a:solidFill>
              </a:rPr>
              <a:t>«Principi della legalità e della proporzionalità dei reati e delle pene»</a:t>
            </a:r>
            <a:r>
              <a:rPr lang="it-IT" sz="1400" b="1" dirty="0">
                <a:solidFill>
                  <a:srgbClr val="002060"/>
                </a:solidFill>
              </a:rPr>
              <a:t> </a:t>
            </a:r>
            <a:r>
              <a:rPr lang="it-IT" sz="1400" dirty="0">
                <a:solidFill>
                  <a:srgbClr val="002060"/>
                </a:solidFill>
              </a:rPr>
              <a:t>(art. </a:t>
            </a:r>
            <a:r>
              <a:rPr lang="it-IT" sz="1400" b="1" dirty="0">
                <a:solidFill>
                  <a:srgbClr val="FF0000"/>
                </a:solidFill>
              </a:rPr>
              <a:t>49</a:t>
            </a:r>
            <a:r>
              <a:rPr lang="it-IT" sz="1400" dirty="0">
                <a:solidFill>
                  <a:srgbClr val="00206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65010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latin typeface="+mn-lt"/>
              </a:rPr>
              <a:t>Il problema della ricevibilità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12" y="1199730"/>
            <a:ext cx="6115483" cy="3016010"/>
          </a:xfrm>
        </p:spPr>
        <p:txBody>
          <a:bodyPr/>
          <a:lstStyle/>
          <a:p>
            <a:pPr marL="0" indent="0" algn="ctr">
              <a:buNone/>
            </a:pPr>
            <a:r>
              <a:rPr lang="it-IT" sz="1600" dirty="0" smtClean="0">
                <a:solidFill>
                  <a:srgbClr val="002060"/>
                </a:solidFill>
                <a:latin typeface="+mn-lt"/>
              </a:rPr>
              <a:t>quando </a:t>
            </a:r>
            <a:r>
              <a:rPr lang="it-IT" sz="1600" dirty="0">
                <a:solidFill>
                  <a:srgbClr val="002060"/>
                </a:solidFill>
                <a:latin typeface="+mn-lt"/>
              </a:rPr>
              <a:t>entrino in gioco diritti fondamentali:</a:t>
            </a:r>
          </a:p>
          <a:p>
            <a:pPr marL="0" indent="0" algn="ctr">
              <a:buNone/>
            </a:pPr>
            <a:endParaRPr lang="it-IT" sz="1600" dirty="0">
              <a:solidFill>
                <a:srgbClr val="002060"/>
              </a:solidFill>
              <a:latin typeface="+mn-lt"/>
            </a:endParaRPr>
          </a:p>
          <a:p>
            <a:pPr marL="0" indent="0" algn="ctr">
              <a:buNone/>
            </a:pPr>
            <a:r>
              <a:rPr lang="it-IT" sz="1600" dirty="0">
                <a:solidFill>
                  <a:srgbClr val="002060"/>
                </a:solidFill>
                <a:latin typeface="+mn-lt"/>
              </a:rPr>
              <a:t>la CGUE </a:t>
            </a:r>
          </a:p>
          <a:p>
            <a:pPr marL="0" indent="0" algn="ctr">
              <a:buNone/>
            </a:pPr>
            <a:r>
              <a:rPr lang="it-IT" sz="1600" dirty="0">
                <a:solidFill>
                  <a:srgbClr val="002060"/>
                </a:solidFill>
                <a:latin typeface="+mn-lt"/>
              </a:rPr>
              <a:t>risolve il problema con la sentenza del 26.02.2013 nel </a:t>
            </a:r>
          </a:p>
          <a:p>
            <a:pPr marL="0" indent="0" algn="ctr">
              <a:buNone/>
            </a:pPr>
            <a:r>
              <a:rPr lang="it-IT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Caso Aklagaren</a:t>
            </a:r>
          </a:p>
          <a:p>
            <a:pPr marL="0" indent="0" algn="ctr">
              <a:buNone/>
            </a:pPr>
            <a:r>
              <a:rPr lang="it-IT" sz="1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</a:t>
            </a:r>
            <a:r>
              <a:rPr lang="it-IT" sz="1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causa C-617/10</a:t>
            </a:r>
            <a:r>
              <a:rPr lang="it-IT" sz="1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68885" y="4849132"/>
            <a:ext cx="429706" cy="342902"/>
          </a:xfrm>
        </p:spPr>
        <p:txBody>
          <a:bodyPr/>
          <a:lstStyle/>
          <a:p>
            <a:fld id="{7106265B-4087-4168-B650-15299221B57F}" type="slidenum">
              <a:rPr lang="it-IT" smtClean="0"/>
              <a:pPr/>
              <a:t>13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18328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6221" y="225631"/>
            <a:ext cx="6457517" cy="504701"/>
          </a:xfrm>
        </p:spPr>
        <p:txBody>
          <a:bodyPr/>
          <a:lstStyle/>
          <a:p>
            <a:r>
              <a:rPr lang="it-IT" sz="2000" b="1" dirty="0">
                <a:latin typeface="+mn-lt"/>
              </a:rPr>
              <a:t>L’effetto diretto e il problema dei </a:t>
            </a:r>
            <a:r>
              <a:rPr lang="it-IT" sz="2000" b="1" dirty="0" err="1">
                <a:latin typeface="+mn-lt"/>
              </a:rPr>
              <a:t>controlimiti</a:t>
            </a:r>
            <a:r>
              <a:rPr lang="it-IT" sz="2000" b="1" dirty="0">
                <a:latin typeface="+mn-lt"/>
              </a:rPr>
              <a:t> </a:t>
            </a: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3304" y="4917869"/>
            <a:ext cx="314697" cy="225633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7106265B-4087-4168-B650-15299221B57F}" type="slidenum">
              <a:rPr lang="it-IT" smtClean="0"/>
              <a:pPr/>
              <a:t>14</a:t>
            </a:fld>
            <a:endParaRPr lang="it-IT" dirty="0"/>
          </a:p>
        </p:txBody>
      </p:sp>
      <p:sp>
        <p:nvSpPr>
          <p:cNvPr id="14" name="TextBox 13"/>
          <p:cNvSpPr txBox="1"/>
          <p:nvPr/>
        </p:nvSpPr>
        <p:spPr>
          <a:xfrm>
            <a:off x="2971800" y="21494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691527704"/>
              </p:ext>
            </p:extLst>
          </p:nvPr>
        </p:nvGraphicFramePr>
        <p:xfrm>
          <a:off x="302821" y="1047750"/>
          <a:ext cx="6240483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Circular Arrow 8"/>
          <p:cNvSpPr/>
          <p:nvPr/>
        </p:nvSpPr>
        <p:spPr>
          <a:xfrm rot="20844848">
            <a:off x="879993" y="2411365"/>
            <a:ext cx="1594857" cy="1139883"/>
          </a:xfrm>
          <a:prstGeom prst="circularArrow">
            <a:avLst>
              <a:gd name="adj1" fmla="val 2965"/>
              <a:gd name="adj2" fmla="val 363266"/>
              <a:gd name="adj3" fmla="val 20388334"/>
              <a:gd name="adj4" fmla="val 13502622"/>
              <a:gd name="adj5" fmla="val 3459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Circular Arrow 9"/>
          <p:cNvSpPr/>
          <p:nvPr/>
        </p:nvSpPr>
        <p:spPr>
          <a:xfrm rot="2271117">
            <a:off x="2991149" y="2350009"/>
            <a:ext cx="1594857" cy="1139883"/>
          </a:xfrm>
          <a:prstGeom prst="circularArrow">
            <a:avLst>
              <a:gd name="adj1" fmla="val 2965"/>
              <a:gd name="adj2" fmla="val 363266"/>
              <a:gd name="adj3" fmla="val 20388334"/>
              <a:gd name="adj4" fmla="val 13502622"/>
              <a:gd name="adj5" fmla="val 3459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TextBox 7"/>
          <p:cNvSpPr txBox="1"/>
          <p:nvPr/>
        </p:nvSpPr>
        <p:spPr>
          <a:xfrm>
            <a:off x="204946" y="2066632"/>
            <a:ext cx="1804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primo rinvio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27977" y="3692580"/>
            <a:ext cx="18049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secondo rinvio </a:t>
            </a:r>
          </a:p>
        </p:txBody>
      </p:sp>
    </p:spTree>
    <p:extLst>
      <p:ext uri="{BB962C8B-B14F-4D97-AF65-F5344CB8AC3E}">
        <p14:creationId xmlns:p14="http://schemas.microsoft.com/office/powerpoint/2010/main" val="1753680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12" y="1401288"/>
            <a:ext cx="6115483" cy="1799112"/>
          </a:xfrm>
        </p:spPr>
        <p:txBody>
          <a:bodyPr/>
          <a:lstStyle/>
          <a:p>
            <a:pPr marL="0" indent="0">
              <a:buNone/>
            </a:pPr>
            <a:endParaRPr lang="it-IT" dirty="0">
              <a:solidFill>
                <a:srgbClr val="002060"/>
              </a:solidFill>
              <a:latin typeface="+mn-lt"/>
            </a:endParaRPr>
          </a:p>
          <a:p>
            <a:pPr marL="0" indent="0" algn="ctr">
              <a:buNone/>
            </a:pPr>
            <a:r>
              <a:rPr lang="it-IT" sz="2000" dirty="0">
                <a:solidFill>
                  <a:srgbClr val="002060"/>
                </a:solidFill>
                <a:latin typeface="+mn-lt"/>
              </a:rPr>
              <a:t>Un sistema sempre efficiente, centralizzato, uniforme ?</a:t>
            </a:r>
          </a:p>
          <a:p>
            <a:endParaRPr lang="it-IT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23892" y="4923693"/>
            <a:ext cx="334109" cy="219810"/>
          </a:xfrm>
        </p:spPr>
        <p:txBody>
          <a:bodyPr/>
          <a:lstStyle/>
          <a:p>
            <a:fld id="{7106265B-4087-4168-B650-15299221B57F}" type="slidenum">
              <a:rPr lang="it-IT" smtClean="0"/>
              <a:pPr/>
              <a:t>15</a:t>
            </a:fld>
            <a:endParaRPr lang="it-IT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latin typeface="+mn-lt"/>
              </a:rPr>
              <a:t>In conclusione …</a:t>
            </a:r>
          </a:p>
        </p:txBody>
      </p:sp>
    </p:spTree>
    <p:extLst>
      <p:ext uri="{BB962C8B-B14F-4D97-AF65-F5344CB8AC3E}">
        <p14:creationId xmlns:p14="http://schemas.microsoft.com/office/powerpoint/2010/main" val="38776510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8247" y="1312223"/>
            <a:ext cx="4202906" cy="1553683"/>
          </a:xfrm>
        </p:spPr>
        <p:txBody>
          <a:bodyPr/>
          <a:lstStyle/>
          <a:p>
            <a:r>
              <a:rPr lang="it-IT" sz="4400" dirty="0">
                <a:latin typeface="+mn-lt"/>
              </a:rPr>
              <a:t>Grazie</a:t>
            </a:r>
            <a:r>
              <a:rPr lang="it-IT" sz="3200" dirty="0">
                <a:latin typeface="+mn-lt"/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7527" y="3187380"/>
            <a:ext cx="4862206" cy="1315291"/>
          </a:xfrm>
        </p:spPr>
        <p:txBody>
          <a:bodyPr/>
          <a:lstStyle/>
          <a:p>
            <a:pPr algn="ctr"/>
            <a:r>
              <a:rPr lang="it-IT" sz="2000" dirty="0">
                <a:latin typeface="+mn-lt"/>
              </a:rPr>
              <a:t>Avv. Francesca Maria Moretti</a:t>
            </a:r>
          </a:p>
        </p:txBody>
      </p:sp>
    </p:spTree>
    <p:extLst>
      <p:ext uri="{BB962C8B-B14F-4D97-AF65-F5344CB8AC3E}">
        <p14:creationId xmlns:p14="http://schemas.microsoft.com/office/powerpoint/2010/main" val="168691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2159" y="130630"/>
            <a:ext cx="6457517" cy="519896"/>
          </a:xfrm>
        </p:spPr>
        <p:txBody>
          <a:bodyPr/>
          <a:lstStyle/>
          <a:p>
            <a:r>
              <a:rPr lang="it-IT" b="1" dirty="0">
                <a:latin typeface="+mn-lt"/>
              </a:rPr>
              <a:t>Base giuridica del rinvio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12812" y="994180"/>
            <a:ext cx="6115483" cy="3600932"/>
          </a:xfrm>
        </p:spPr>
        <p:txBody>
          <a:bodyPr/>
          <a:lstStyle/>
          <a:p>
            <a:pPr marL="0" indent="0" algn="ctr">
              <a:buNone/>
            </a:pPr>
            <a:endParaRPr lang="it-IT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7106265B-4087-4168-B650-15299221B57F}" type="slidenum">
              <a:rPr lang="it-IT" smtClean="0"/>
              <a:pPr/>
              <a:t>2</a:t>
            </a:fld>
            <a:endParaRPr lang="it-IT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608802962"/>
              </p:ext>
            </p:extLst>
          </p:nvPr>
        </p:nvGraphicFramePr>
        <p:xfrm>
          <a:off x="201881" y="1271856"/>
          <a:ext cx="6365174" cy="3329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434441" y="843148"/>
            <a:ext cx="1710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Art. 267 TFUE</a:t>
            </a:r>
          </a:p>
        </p:txBody>
      </p:sp>
    </p:spTree>
    <p:extLst>
      <p:ext uri="{BB962C8B-B14F-4D97-AF65-F5344CB8AC3E}">
        <p14:creationId xmlns:p14="http://schemas.microsoft.com/office/powerpoint/2010/main" val="36264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latin typeface="+mn-lt"/>
              </a:rPr>
              <a:t>Il procedimento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12812" y="994181"/>
            <a:ext cx="6115483" cy="870246"/>
          </a:xfrm>
        </p:spPr>
        <p:txBody>
          <a:bodyPr/>
          <a:lstStyle/>
          <a:p>
            <a:pPr marL="0" indent="0">
              <a:buNone/>
            </a:pPr>
            <a:r>
              <a:rPr lang="it-IT" sz="1200" b="1" dirty="0">
                <a:solidFill>
                  <a:srgbClr val="002060"/>
                </a:solidFill>
                <a:latin typeface="+mn-lt"/>
              </a:rPr>
              <a:t>Il procedimento di rinvio è disciplinato dagli articoli 93-118 </a:t>
            </a:r>
          </a:p>
          <a:p>
            <a:pPr marL="0" indent="0">
              <a:buNone/>
            </a:pPr>
            <a:r>
              <a:rPr lang="it-IT" sz="1200" b="1" dirty="0">
                <a:solidFill>
                  <a:srgbClr val="002060"/>
                </a:solidFill>
                <a:latin typeface="+mn-lt"/>
              </a:rPr>
              <a:t>del Regolamento di procedura della Corte</a:t>
            </a: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7106265B-4087-4168-B650-15299221B57F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453338" y="2177754"/>
            <a:ext cx="2343302" cy="1941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6526" tIns="38263" rIns="76526" bIns="38263" numCol="1" anchor="t" anchorCtr="0" compatLnSpc="1">
            <a:prstTxWarp prst="textNoShape">
              <a:avLst/>
            </a:prstTxWarp>
          </a:bodyPr>
          <a:lstStyle>
            <a:lvl1pPr marL="274739" indent="-274739" algn="l" defTabSz="816587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2060"/>
              </a:buClr>
              <a:buSzPct val="95000"/>
              <a:buFont typeface="Helvetica" pitchFamily="34" charset="0"/>
              <a:buChar char="●"/>
              <a:defRPr sz="18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41059" indent="-274739" algn="l" defTabSz="816587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2060"/>
              </a:buClr>
              <a:buSzPct val="95000"/>
              <a:buFont typeface="Helvetica" pitchFamily="34" charset="0"/>
              <a:buChar char="–"/>
              <a:defRPr sz="1600">
                <a:solidFill>
                  <a:schemeClr val="tx1"/>
                </a:solidFill>
                <a:latin typeface="Georgia" panose="02040502050405020303" pitchFamily="18" charset="0"/>
                <a:cs typeface="+mn-cs"/>
              </a:defRPr>
            </a:lvl2pPr>
            <a:lvl3pPr marL="1007379" indent="-274739" algn="l" defTabSz="816587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2060"/>
              </a:buClr>
              <a:buSzPct val="120000"/>
              <a:buFont typeface="Wingdings" panose="05000000000000000000" pitchFamily="2" charset="2"/>
              <a:buChar char="Ø"/>
              <a:defRPr>
                <a:solidFill>
                  <a:schemeClr val="accent4"/>
                </a:solidFill>
                <a:latin typeface="Georgia" panose="02040502050405020303" pitchFamily="18" charset="0"/>
                <a:cs typeface="+mn-cs"/>
              </a:defRPr>
            </a:lvl3pPr>
            <a:lvl4pPr marL="1373698" indent="-274739" algn="l" defTabSz="816587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2060"/>
              </a:buClr>
              <a:buSzPct val="110000"/>
              <a:buFont typeface="Wingdings" panose="05000000000000000000" pitchFamily="2" charset="2"/>
              <a:buChar char="§"/>
              <a:defRPr sz="1200">
                <a:solidFill>
                  <a:schemeClr val="accent4"/>
                </a:solidFill>
                <a:latin typeface="Georgia" panose="02040502050405020303" pitchFamily="18" charset="0"/>
                <a:cs typeface="+mn-cs"/>
              </a:defRPr>
            </a:lvl4pPr>
            <a:lvl5pPr marL="1740018" indent="-274739" algn="l" defTabSz="816587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sz="1200">
                <a:solidFill>
                  <a:schemeClr val="accent4"/>
                </a:solidFill>
                <a:latin typeface="Georgia" panose="02040502050405020303" pitchFamily="18" charset="0"/>
                <a:cs typeface="+mn-cs"/>
              </a:defRPr>
            </a:lvl5pPr>
            <a:lvl6pPr marL="2106337" indent="-274739" algn="l" defTabSz="816587" rtl="0" eaLnBrk="1" fontAlgn="base" hangingPunct="1">
              <a:spcBef>
                <a:spcPct val="5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55560"/>
                </a:solidFill>
                <a:latin typeface="+mn-lt"/>
                <a:cs typeface="+mn-cs"/>
              </a:defRPr>
            </a:lvl6pPr>
            <a:lvl7pPr marL="2472656" indent="-274739" algn="l" defTabSz="816587" rtl="0" eaLnBrk="1" fontAlgn="base" hangingPunct="1">
              <a:spcBef>
                <a:spcPct val="5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55560"/>
                </a:solidFill>
                <a:latin typeface="+mn-lt"/>
                <a:cs typeface="+mn-cs"/>
              </a:defRPr>
            </a:lvl7pPr>
            <a:lvl8pPr marL="2838976" indent="-274739" algn="l" defTabSz="816587" rtl="0" eaLnBrk="1" fontAlgn="base" hangingPunct="1">
              <a:spcBef>
                <a:spcPct val="5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55560"/>
                </a:solidFill>
                <a:latin typeface="+mn-lt"/>
                <a:cs typeface="+mn-cs"/>
              </a:defRPr>
            </a:lvl8pPr>
            <a:lvl9pPr marL="3205296" indent="-274739" algn="l" defTabSz="816587" rtl="0" eaLnBrk="1" fontAlgn="base" hangingPunct="1">
              <a:spcBef>
                <a:spcPct val="5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55560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 typeface="Helvetica" pitchFamily="34" charset="0"/>
              <a:buNone/>
            </a:pPr>
            <a:endParaRPr lang="it-IT" sz="1600" b="1" i="1" kern="0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3972393" y="2177755"/>
            <a:ext cx="2343302" cy="1941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6526" tIns="38263" rIns="76526" bIns="38263" numCol="1" anchor="t" anchorCtr="0" compatLnSpc="1">
            <a:prstTxWarp prst="textNoShape">
              <a:avLst/>
            </a:prstTxWarp>
          </a:bodyPr>
          <a:lstStyle>
            <a:lvl1pPr marL="274739" indent="-274739" algn="l" defTabSz="816587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2060"/>
              </a:buClr>
              <a:buSzPct val="95000"/>
              <a:buFont typeface="Helvetica" pitchFamily="34" charset="0"/>
              <a:buChar char="●"/>
              <a:defRPr sz="18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41059" indent="-274739" algn="l" defTabSz="816587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2060"/>
              </a:buClr>
              <a:buSzPct val="95000"/>
              <a:buFont typeface="Helvetica" pitchFamily="34" charset="0"/>
              <a:buChar char="–"/>
              <a:defRPr sz="1600">
                <a:solidFill>
                  <a:schemeClr val="tx1"/>
                </a:solidFill>
                <a:latin typeface="Georgia" panose="02040502050405020303" pitchFamily="18" charset="0"/>
                <a:cs typeface="+mn-cs"/>
              </a:defRPr>
            </a:lvl2pPr>
            <a:lvl3pPr marL="1007379" indent="-274739" algn="l" defTabSz="816587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2060"/>
              </a:buClr>
              <a:buSzPct val="120000"/>
              <a:buFont typeface="Wingdings" panose="05000000000000000000" pitchFamily="2" charset="2"/>
              <a:buChar char="Ø"/>
              <a:defRPr>
                <a:solidFill>
                  <a:schemeClr val="accent4"/>
                </a:solidFill>
                <a:latin typeface="Georgia" panose="02040502050405020303" pitchFamily="18" charset="0"/>
                <a:cs typeface="+mn-cs"/>
              </a:defRPr>
            </a:lvl3pPr>
            <a:lvl4pPr marL="1373698" indent="-274739" algn="l" defTabSz="816587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2060"/>
              </a:buClr>
              <a:buSzPct val="110000"/>
              <a:buFont typeface="Wingdings" panose="05000000000000000000" pitchFamily="2" charset="2"/>
              <a:buChar char="§"/>
              <a:defRPr sz="1200">
                <a:solidFill>
                  <a:schemeClr val="accent4"/>
                </a:solidFill>
                <a:latin typeface="Georgia" panose="02040502050405020303" pitchFamily="18" charset="0"/>
                <a:cs typeface="+mn-cs"/>
              </a:defRPr>
            </a:lvl4pPr>
            <a:lvl5pPr marL="1740018" indent="-274739" algn="l" defTabSz="816587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sz="1200">
                <a:solidFill>
                  <a:schemeClr val="accent4"/>
                </a:solidFill>
                <a:latin typeface="Georgia" panose="02040502050405020303" pitchFamily="18" charset="0"/>
                <a:cs typeface="+mn-cs"/>
              </a:defRPr>
            </a:lvl5pPr>
            <a:lvl6pPr marL="2106337" indent="-274739" algn="l" defTabSz="816587" rtl="0" eaLnBrk="1" fontAlgn="base" hangingPunct="1">
              <a:spcBef>
                <a:spcPct val="5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55560"/>
                </a:solidFill>
                <a:latin typeface="+mn-lt"/>
                <a:cs typeface="+mn-cs"/>
              </a:defRPr>
            </a:lvl6pPr>
            <a:lvl7pPr marL="2472656" indent="-274739" algn="l" defTabSz="816587" rtl="0" eaLnBrk="1" fontAlgn="base" hangingPunct="1">
              <a:spcBef>
                <a:spcPct val="5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55560"/>
                </a:solidFill>
                <a:latin typeface="+mn-lt"/>
                <a:cs typeface="+mn-cs"/>
              </a:defRPr>
            </a:lvl7pPr>
            <a:lvl8pPr marL="2838976" indent="-274739" algn="l" defTabSz="816587" rtl="0" eaLnBrk="1" fontAlgn="base" hangingPunct="1">
              <a:spcBef>
                <a:spcPct val="5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55560"/>
                </a:solidFill>
                <a:latin typeface="+mn-lt"/>
                <a:cs typeface="+mn-cs"/>
              </a:defRPr>
            </a:lvl8pPr>
            <a:lvl9pPr marL="3205296" indent="-274739" algn="l" defTabSz="816587" rtl="0" eaLnBrk="1" fontAlgn="base" hangingPunct="1">
              <a:spcBef>
                <a:spcPct val="5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55560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 typeface="Helvetica" pitchFamily="34" charset="0"/>
              <a:buNone/>
            </a:pPr>
            <a:endParaRPr lang="it-IT" sz="1600" b="1" i="1" kern="0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730165860"/>
              </p:ext>
            </p:extLst>
          </p:nvPr>
        </p:nvGraphicFramePr>
        <p:xfrm>
          <a:off x="1143000" y="1377537"/>
          <a:ext cx="4527468" cy="2626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79069" y="3872780"/>
            <a:ext cx="1597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Giudice </a:t>
            </a:r>
          </a:p>
          <a:p>
            <a:r>
              <a:rPr lang="it-IT" b="1" dirty="0">
                <a:solidFill>
                  <a:srgbClr val="FF0000"/>
                </a:solidFill>
              </a:rPr>
              <a:t>del rinvio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70468" y="1430977"/>
            <a:ext cx="1021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CGUE</a:t>
            </a:r>
          </a:p>
        </p:txBody>
      </p:sp>
    </p:spTree>
    <p:extLst>
      <p:ext uri="{BB962C8B-B14F-4D97-AF65-F5344CB8AC3E}">
        <p14:creationId xmlns:p14="http://schemas.microsoft.com/office/powerpoint/2010/main" val="2845755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0241" y="1154"/>
            <a:ext cx="6457517" cy="616673"/>
          </a:xfrm>
        </p:spPr>
        <p:txBody>
          <a:bodyPr/>
          <a:lstStyle/>
          <a:p>
            <a:r>
              <a:rPr lang="it-IT" b="1" dirty="0">
                <a:latin typeface="+mn-lt"/>
              </a:rPr>
              <a:t>Il procedimento </a:t>
            </a:r>
          </a:p>
        </p:txBody>
      </p:sp>
      <p:graphicFrame>
        <p:nvGraphicFramePr>
          <p:cNvPr id="8" name="Segnaposto contenuto 7">
            <a:extLst>
              <a:ext uri="{FF2B5EF4-FFF2-40B4-BE49-F238E27FC236}">
                <a16:creationId xmlns="" xmlns:a16="http://schemas.microsoft.com/office/drawing/2014/main" id="{DCDDA327-4A44-8348-A556-2BFA00FD7A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2755118"/>
              </p:ext>
            </p:extLst>
          </p:nvPr>
        </p:nvGraphicFramePr>
        <p:xfrm>
          <a:off x="61547" y="720836"/>
          <a:ext cx="6366242" cy="1569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7106265B-4087-4168-B650-15299221B57F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430214" y="2589101"/>
            <a:ext cx="2343302" cy="1941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6526" tIns="38263" rIns="76526" bIns="38263" numCol="1" anchor="t" anchorCtr="0" compatLnSpc="1">
            <a:prstTxWarp prst="textNoShape">
              <a:avLst/>
            </a:prstTxWarp>
          </a:bodyPr>
          <a:lstStyle>
            <a:lvl1pPr marL="274739" indent="-274739" algn="l" defTabSz="816587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2060"/>
              </a:buClr>
              <a:buSzPct val="95000"/>
              <a:buFont typeface="Helvetica" pitchFamily="34" charset="0"/>
              <a:buChar char="●"/>
              <a:defRPr sz="18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41059" indent="-274739" algn="l" defTabSz="816587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2060"/>
              </a:buClr>
              <a:buSzPct val="95000"/>
              <a:buFont typeface="Helvetica" pitchFamily="34" charset="0"/>
              <a:buChar char="–"/>
              <a:defRPr sz="1600">
                <a:solidFill>
                  <a:schemeClr val="tx1"/>
                </a:solidFill>
                <a:latin typeface="Georgia" panose="02040502050405020303" pitchFamily="18" charset="0"/>
                <a:cs typeface="+mn-cs"/>
              </a:defRPr>
            </a:lvl2pPr>
            <a:lvl3pPr marL="1007379" indent="-274739" algn="l" defTabSz="816587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2060"/>
              </a:buClr>
              <a:buSzPct val="120000"/>
              <a:buFont typeface="Wingdings" panose="05000000000000000000" pitchFamily="2" charset="2"/>
              <a:buChar char="Ø"/>
              <a:defRPr>
                <a:solidFill>
                  <a:schemeClr val="accent4"/>
                </a:solidFill>
                <a:latin typeface="Georgia" panose="02040502050405020303" pitchFamily="18" charset="0"/>
                <a:cs typeface="+mn-cs"/>
              </a:defRPr>
            </a:lvl3pPr>
            <a:lvl4pPr marL="1373698" indent="-274739" algn="l" defTabSz="816587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2060"/>
              </a:buClr>
              <a:buSzPct val="110000"/>
              <a:buFont typeface="Wingdings" panose="05000000000000000000" pitchFamily="2" charset="2"/>
              <a:buChar char="§"/>
              <a:defRPr sz="1200">
                <a:solidFill>
                  <a:schemeClr val="accent4"/>
                </a:solidFill>
                <a:latin typeface="Georgia" panose="02040502050405020303" pitchFamily="18" charset="0"/>
                <a:cs typeface="+mn-cs"/>
              </a:defRPr>
            </a:lvl4pPr>
            <a:lvl5pPr marL="1740018" indent="-274739" algn="l" defTabSz="816587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sz="1200">
                <a:solidFill>
                  <a:schemeClr val="accent4"/>
                </a:solidFill>
                <a:latin typeface="Georgia" panose="02040502050405020303" pitchFamily="18" charset="0"/>
                <a:cs typeface="+mn-cs"/>
              </a:defRPr>
            </a:lvl5pPr>
            <a:lvl6pPr marL="2106337" indent="-274739" algn="l" defTabSz="816587" rtl="0" eaLnBrk="1" fontAlgn="base" hangingPunct="1">
              <a:spcBef>
                <a:spcPct val="5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55560"/>
                </a:solidFill>
                <a:latin typeface="+mn-lt"/>
                <a:cs typeface="+mn-cs"/>
              </a:defRPr>
            </a:lvl6pPr>
            <a:lvl7pPr marL="2472656" indent="-274739" algn="l" defTabSz="816587" rtl="0" eaLnBrk="1" fontAlgn="base" hangingPunct="1">
              <a:spcBef>
                <a:spcPct val="5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55560"/>
                </a:solidFill>
                <a:latin typeface="+mn-lt"/>
                <a:cs typeface="+mn-cs"/>
              </a:defRPr>
            </a:lvl7pPr>
            <a:lvl8pPr marL="2838976" indent="-274739" algn="l" defTabSz="816587" rtl="0" eaLnBrk="1" fontAlgn="base" hangingPunct="1">
              <a:spcBef>
                <a:spcPct val="5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55560"/>
                </a:solidFill>
                <a:latin typeface="+mn-lt"/>
                <a:cs typeface="+mn-cs"/>
              </a:defRPr>
            </a:lvl8pPr>
            <a:lvl9pPr marL="3205296" indent="-274739" algn="l" defTabSz="816587" rtl="0" eaLnBrk="1" fontAlgn="base" hangingPunct="1">
              <a:spcBef>
                <a:spcPct val="5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55560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 typeface="Helvetica" pitchFamily="34" charset="0"/>
              <a:buNone/>
            </a:pPr>
            <a:endParaRPr lang="it-IT" sz="1600" b="1" i="1" kern="0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3972393" y="2177755"/>
            <a:ext cx="2343302" cy="1941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6526" tIns="38263" rIns="76526" bIns="38263" numCol="1" anchor="t" anchorCtr="0" compatLnSpc="1">
            <a:prstTxWarp prst="textNoShape">
              <a:avLst/>
            </a:prstTxWarp>
          </a:bodyPr>
          <a:lstStyle>
            <a:lvl1pPr marL="274739" indent="-274739" algn="l" defTabSz="816587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2060"/>
              </a:buClr>
              <a:buSzPct val="95000"/>
              <a:buFont typeface="Helvetica" pitchFamily="34" charset="0"/>
              <a:buChar char="●"/>
              <a:defRPr sz="18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41059" indent="-274739" algn="l" defTabSz="816587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2060"/>
              </a:buClr>
              <a:buSzPct val="95000"/>
              <a:buFont typeface="Helvetica" pitchFamily="34" charset="0"/>
              <a:buChar char="–"/>
              <a:defRPr sz="1600">
                <a:solidFill>
                  <a:schemeClr val="tx1"/>
                </a:solidFill>
                <a:latin typeface="Georgia" panose="02040502050405020303" pitchFamily="18" charset="0"/>
                <a:cs typeface="+mn-cs"/>
              </a:defRPr>
            </a:lvl2pPr>
            <a:lvl3pPr marL="1007379" indent="-274739" algn="l" defTabSz="816587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2060"/>
              </a:buClr>
              <a:buSzPct val="120000"/>
              <a:buFont typeface="Wingdings" panose="05000000000000000000" pitchFamily="2" charset="2"/>
              <a:buChar char="Ø"/>
              <a:defRPr>
                <a:solidFill>
                  <a:schemeClr val="accent4"/>
                </a:solidFill>
                <a:latin typeface="Georgia" panose="02040502050405020303" pitchFamily="18" charset="0"/>
                <a:cs typeface="+mn-cs"/>
              </a:defRPr>
            </a:lvl3pPr>
            <a:lvl4pPr marL="1373698" indent="-274739" algn="l" defTabSz="816587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2060"/>
              </a:buClr>
              <a:buSzPct val="110000"/>
              <a:buFont typeface="Wingdings" panose="05000000000000000000" pitchFamily="2" charset="2"/>
              <a:buChar char="§"/>
              <a:defRPr sz="1200">
                <a:solidFill>
                  <a:schemeClr val="accent4"/>
                </a:solidFill>
                <a:latin typeface="Georgia" panose="02040502050405020303" pitchFamily="18" charset="0"/>
                <a:cs typeface="+mn-cs"/>
              </a:defRPr>
            </a:lvl4pPr>
            <a:lvl5pPr marL="1740018" indent="-274739" algn="l" defTabSz="816587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sz="1200">
                <a:solidFill>
                  <a:schemeClr val="accent4"/>
                </a:solidFill>
                <a:latin typeface="Georgia" panose="02040502050405020303" pitchFamily="18" charset="0"/>
                <a:cs typeface="+mn-cs"/>
              </a:defRPr>
            </a:lvl5pPr>
            <a:lvl6pPr marL="2106337" indent="-274739" algn="l" defTabSz="816587" rtl="0" eaLnBrk="1" fontAlgn="base" hangingPunct="1">
              <a:spcBef>
                <a:spcPct val="5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55560"/>
                </a:solidFill>
                <a:latin typeface="+mn-lt"/>
                <a:cs typeface="+mn-cs"/>
              </a:defRPr>
            </a:lvl6pPr>
            <a:lvl7pPr marL="2472656" indent="-274739" algn="l" defTabSz="816587" rtl="0" eaLnBrk="1" fontAlgn="base" hangingPunct="1">
              <a:spcBef>
                <a:spcPct val="5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55560"/>
                </a:solidFill>
                <a:latin typeface="+mn-lt"/>
                <a:cs typeface="+mn-cs"/>
              </a:defRPr>
            </a:lvl7pPr>
            <a:lvl8pPr marL="2838976" indent="-274739" algn="l" defTabSz="816587" rtl="0" eaLnBrk="1" fontAlgn="base" hangingPunct="1">
              <a:spcBef>
                <a:spcPct val="5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55560"/>
                </a:solidFill>
                <a:latin typeface="+mn-lt"/>
                <a:cs typeface="+mn-cs"/>
              </a:defRPr>
            </a:lvl8pPr>
            <a:lvl9pPr marL="3205296" indent="-274739" algn="l" defTabSz="816587" rtl="0" eaLnBrk="1" fontAlgn="base" hangingPunct="1">
              <a:spcBef>
                <a:spcPct val="5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55560"/>
                </a:solidFill>
                <a:latin typeface="+mn-lt"/>
                <a:cs typeface="+mn-cs"/>
              </a:defRPr>
            </a:lvl9pPr>
          </a:lstStyle>
          <a:p>
            <a:pPr marL="0" lvl="0" indent="0">
              <a:buNone/>
            </a:pPr>
            <a:endParaRPr lang="it-IT" sz="1600" dirty="0"/>
          </a:p>
        </p:txBody>
      </p:sp>
      <p:graphicFrame>
        <p:nvGraphicFramePr>
          <p:cNvPr id="11" name="Diagramma 10">
            <a:extLst>
              <a:ext uri="{FF2B5EF4-FFF2-40B4-BE49-F238E27FC236}">
                <a16:creationId xmlns="" xmlns:a16="http://schemas.microsoft.com/office/drawing/2014/main" id="{69A5ECDC-1D2C-F743-9064-D3F7D6914D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859982"/>
              </p:ext>
            </p:extLst>
          </p:nvPr>
        </p:nvGraphicFramePr>
        <p:xfrm>
          <a:off x="61545" y="2589100"/>
          <a:ext cx="6366241" cy="19410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2" name="Freccia circolare in giù 11">
            <a:extLst>
              <a:ext uri="{FF2B5EF4-FFF2-40B4-BE49-F238E27FC236}">
                <a16:creationId xmlns="" xmlns:a16="http://schemas.microsoft.com/office/drawing/2014/main" id="{3D16CBEE-7124-F840-8669-D3FE556C2BDC}"/>
              </a:ext>
            </a:extLst>
          </p:cNvPr>
          <p:cNvSpPr/>
          <p:nvPr/>
        </p:nvSpPr>
        <p:spPr bwMode="auto">
          <a:xfrm rot="4532585">
            <a:off x="5812797" y="2290335"/>
            <a:ext cx="1318101" cy="605941"/>
          </a:xfrm>
          <a:prstGeom prst="curvedDown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TextBox 7">
            <a:extLst>
              <a:ext uri="{FF2B5EF4-FFF2-40B4-BE49-F238E27FC236}">
                <a16:creationId xmlns="" xmlns:a16="http://schemas.microsoft.com/office/drawing/2014/main" id="{DDD34C84-163D-F343-B27C-C4AF276E0264}"/>
              </a:ext>
            </a:extLst>
          </p:cNvPr>
          <p:cNvSpPr txBox="1"/>
          <p:nvPr/>
        </p:nvSpPr>
        <p:spPr>
          <a:xfrm>
            <a:off x="4617410" y="2290207"/>
            <a:ext cx="2009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Rinvio pregiudiziale</a:t>
            </a:r>
          </a:p>
        </p:txBody>
      </p:sp>
    </p:spTree>
    <p:extLst>
      <p:ext uri="{BB962C8B-B14F-4D97-AF65-F5344CB8AC3E}">
        <p14:creationId xmlns:p14="http://schemas.microsoft.com/office/powerpoint/2010/main" val="4248326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latin typeface="+mn-lt"/>
              </a:rPr>
              <a:t>La durata media dei procedimenti in Corte </a:t>
            </a:r>
            <a:r>
              <a:rPr lang="it-IT" sz="900" dirty="0">
                <a:latin typeface="+mn-lt"/>
              </a:rPr>
              <a:t>(*)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94999" y="3156854"/>
            <a:ext cx="6115483" cy="1504212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it-IT" sz="1200" b="1" i="1" dirty="0">
                <a:solidFill>
                  <a:srgbClr val="002060"/>
                </a:solidFill>
                <a:latin typeface="+mn-lt"/>
              </a:rPr>
              <a:t>Nel 2018 </a:t>
            </a:r>
            <a:r>
              <a:rPr lang="it-IT" sz="900" i="1" dirty="0">
                <a:solidFill>
                  <a:srgbClr val="002060"/>
                </a:solidFill>
                <a:latin typeface="+mn-lt"/>
              </a:rPr>
              <a:t>(**)</a:t>
            </a:r>
            <a:r>
              <a:rPr lang="it-IT" sz="1200" b="1" i="1" dirty="0">
                <a:solidFill>
                  <a:srgbClr val="002060"/>
                </a:solidFill>
                <a:latin typeface="+mn-lt"/>
              </a:rPr>
              <a:t>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1200" b="1" i="1" dirty="0">
                <a:solidFill>
                  <a:srgbClr val="002060"/>
                </a:solidFill>
                <a:latin typeface="+mn-lt"/>
              </a:rPr>
              <a:t>la durata media dei procedimenti è stata di </a:t>
            </a:r>
            <a:r>
              <a:rPr lang="it-IT" sz="1600" b="1" i="1" dirty="0">
                <a:solidFill>
                  <a:srgbClr val="FF0000"/>
                </a:solidFill>
                <a:latin typeface="+mn-lt"/>
              </a:rPr>
              <a:t>15,7</a:t>
            </a:r>
            <a:r>
              <a:rPr lang="it-IT" sz="1200" b="1" i="1" dirty="0">
                <a:solidFill>
                  <a:srgbClr val="002060"/>
                </a:solidFill>
                <a:latin typeface="+mn-lt"/>
              </a:rPr>
              <a:t> mesi 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1200" b="1" i="1" dirty="0">
                <a:solidFill>
                  <a:srgbClr val="002060"/>
                </a:solidFill>
                <a:latin typeface="+mn-lt"/>
              </a:rPr>
              <a:t>la durata media dei procedimenti d’urgenza è stata di </a:t>
            </a:r>
            <a:r>
              <a:rPr lang="it-IT" sz="1600" b="1" i="1" dirty="0">
                <a:solidFill>
                  <a:srgbClr val="FF0000"/>
                </a:solidFill>
                <a:latin typeface="+mn-lt"/>
              </a:rPr>
              <a:t>3,1</a:t>
            </a:r>
            <a:r>
              <a:rPr lang="it-IT" sz="1200" b="1" i="1" dirty="0">
                <a:solidFill>
                  <a:srgbClr val="002060"/>
                </a:solidFill>
                <a:latin typeface="+mn-lt"/>
              </a:rPr>
              <a:t> mesi </a:t>
            </a:r>
            <a:endParaRPr lang="it-IT" sz="1200" i="1" dirty="0">
              <a:solidFill>
                <a:srgbClr val="002060"/>
              </a:solidFill>
              <a:latin typeface="+mn-lt"/>
            </a:endParaRPr>
          </a:p>
          <a:p>
            <a:pPr marL="0" indent="0">
              <a:spcBef>
                <a:spcPts val="0"/>
              </a:spcBef>
              <a:buNone/>
            </a:pPr>
            <a:endParaRPr lang="it-IT" sz="900" i="1" dirty="0">
              <a:solidFill>
                <a:srgbClr val="002060"/>
              </a:solidFill>
              <a:latin typeface="+mn-lt"/>
            </a:endParaRPr>
          </a:p>
          <a:p>
            <a:pPr marL="0" indent="0">
              <a:spcBef>
                <a:spcPts val="0"/>
              </a:spcBef>
              <a:buNone/>
            </a:pPr>
            <a:endParaRPr lang="it-IT" sz="800" i="1" dirty="0">
              <a:solidFill>
                <a:srgbClr val="002060"/>
              </a:solidFill>
              <a:latin typeface="+mn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t-IT" sz="800" i="1" dirty="0">
                <a:solidFill>
                  <a:srgbClr val="002060"/>
                </a:solidFill>
                <a:latin typeface="+mn-lt"/>
              </a:rPr>
              <a:t>(*) Fonte: per i dati dal 2003 al 2010, cfr. D.P. Domenicucci, «Il ruolo del giudice nazionale e la presentazione delle questioni pregiudiziali», 2011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800" i="1" dirty="0">
                <a:solidFill>
                  <a:srgbClr val="002060"/>
                </a:solidFill>
                <a:latin typeface="+mn-lt"/>
              </a:rPr>
              <a:t>(**) Fonte: per i dati del 2018, cfr. Relazione annuale 2018 della Corte di Giustizia</a:t>
            </a:r>
          </a:p>
          <a:p>
            <a:pPr marL="0" indent="0">
              <a:spcBef>
                <a:spcPts val="0"/>
              </a:spcBef>
              <a:buNone/>
            </a:pPr>
            <a:endParaRPr lang="it-IT" sz="1200" i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7106265B-4087-4168-B650-15299221B57F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5504214" y="2802573"/>
            <a:ext cx="823357" cy="35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6526" tIns="38263" rIns="76526" bIns="38263" numCol="1" anchor="t" anchorCtr="0" compatLnSpc="1">
            <a:prstTxWarp prst="textNoShape">
              <a:avLst/>
            </a:prstTxWarp>
          </a:bodyPr>
          <a:lstStyle>
            <a:lvl1pPr marL="274739" indent="-274739" algn="l" defTabSz="816587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2060"/>
              </a:buClr>
              <a:buSzPct val="95000"/>
              <a:buFont typeface="Helvetica" pitchFamily="34" charset="0"/>
              <a:buChar char="●"/>
              <a:defRPr sz="18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41059" indent="-274739" algn="l" defTabSz="816587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2060"/>
              </a:buClr>
              <a:buSzPct val="95000"/>
              <a:buFont typeface="Helvetica" pitchFamily="34" charset="0"/>
              <a:buChar char="–"/>
              <a:defRPr sz="1600">
                <a:solidFill>
                  <a:schemeClr val="tx1"/>
                </a:solidFill>
                <a:latin typeface="Georgia" panose="02040502050405020303" pitchFamily="18" charset="0"/>
                <a:cs typeface="+mn-cs"/>
              </a:defRPr>
            </a:lvl2pPr>
            <a:lvl3pPr marL="1007379" indent="-274739" algn="l" defTabSz="816587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2060"/>
              </a:buClr>
              <a:buSzPct val="120000"/>
              <a:buFont typeface="Wingdings" panose="05000000000000000000" pitchFamily="2" charset="2"/>
              <a:buChar char="Ø"/>
              <a:defRPr>
                <a:solidFill>
                  <a:schemeClr val="accent4"/>
                </a:solidFill>
                <a:latin typeface="Georgia" panose="02040502050405020303" pitchFamily="18" charset="0"/>
                <a:cs typeface="+mn-cs"/>
              </a:defRPr>
            </a:lvl3pPr>
            <a:lvl4pPr marL="1373698" indent="-274739" algn="l" defTabSz="816587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2060"/>
              </a:buClr>
              <a:buSzPct val="110000"/>
              <a:buFont typeface="Wingdings" panose="05000000000000000000" pitchFamily="2" charset="2"/>
              <a:buChar char="§"/>
              <a:defRPr sz="1200">
                <a:solidFill>
                  <a:schemeClr val="accent4"/>
                </a:solidFill>
                <a:latin typeface="Georgia" panose="02040502050405020303" pitchFamily="18" charset="0"/>
                <a:cs typeface="+mn-cs"/>
              </a:defRPr>
            </a:lvl4pPr>
            <a:lvl5pPr marL="1740018" indent="-274739" algn="l" defTabSz="816587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sz="1200">
                <a:solidFill>
                  <a:schemeClr val="accent4"/>
                </a:solidFill>
                <a:latin typeface="Georgia" panose="02040502050405020303" pitchFamily="18" charset="0"/>
                <a:cs typeface="+mn-cs"/>
              </a:defRPr>
            </a:lvl5pPr>
            <a:lvl6pPr marL="2106337" indent="-274739" algn="l" defTabSz="816587" rtl="0" eaLnBrk="1" fontAlgn="base" hangingPunct="1">
              <a:spcBef>
                <a:spcPct val="5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55560"/>
                </a:solidFill>
                <a:latin typeface="+mn-lt"/>
                <a:cs typeface="+mn-cs"/>
              </a:defRPr>
            </a:lvl6pPr>
            <a:lvl7pPr marL="2472656" indent="-274739" algn="l" defTabSz="816587" rtl="0" eaLnBrk="1" fontAlgn="base" hangingPunct="1">
              <a:spcBef>
                <a:spcPct val="5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55560"/>
                </a:solidFill>
                <a:latin typeface="+mn-lt"/>
                <a:cs typeface="+mn-cs"/>
              </a:defRPr>
            </a:lvl7pPr>
            <a:lvl8pPr marL="2838976" indent="-274739" algn="l" defTabSz="816587" rtl="0" eaLnBrk="1" fontAlgn="base" hangingPunct="1">
              <a:spcBef>
                <a:spcPct val="5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55560"/>
                </a:solidFill>
                <a:latin typeface="+mn-lt"/>
                <a:cs typeface="+mn-cs"/>
              </a:defRPr>
            </a:lvl8pPr>
            <a:lvl9pPr marL="3205296" indent="-274739" algn="l" defTabSz="816587" rtl="0" eaLnBrk="1" fontAlgn="base" hangingPunct="1">
              <a:spcBef>
                <a:spcPct val="50000"/>
              </a:spcBef>
              <a:spcAft>
                <a:spcPct val="0"/>
              </a:spcAft>
              <a:buFont typeface="Arial" charset="0"/>
              <a:buChar char="»"/>
              <a:defRPr sz="1200">
                <a:solidFill>
                  <a:srgbClr val="455560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 typeface="Helvetica" pitchFamily="34" charset="0"/>
              <a:buNone/>
            </a:pPr>
            <a:r>
              <a:rPr lang="it-IT" kern="0" dirty="0">
                <a:solidFill>
                  <a:srgbClr val="002060"/>
                </a:solidFill>
                <a:latin typeface="+mn-lt"/>
              </a:rPr>
              <a:t>mesi</a:t>
            </a:r>
          </a:p>
        </p:txBody>
      </p: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53915679"/>
              </p:ext>
            </p:extLst>
          </p:nvPr>
        </p:nvGraphicFramePr>
        <p:xfrm>
          <a:off x="540327" y="827555"/>
          <a:ext cx="5204361" cy="2379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971800" y="21494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44349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latin typeface="+mn-lt"/>
              </a:rPr>
              <a:t>I procedimenti pregiudiziali nel 2018 </a:t>
            </a:r>
            <a:r>
              <a:rPr lang="it-IT" sz="900" dirty="0">
                <a:latin typeface="+mn-lt"/>
              </a:rPr>
              <a:t>(*)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77186" y="4120738"/>
            <a:ext cx="6266118" cy="510639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it-IT" sz="800" i="1" dirty="0">
                <a:solidFill>
                  <a:srgbClr val="002060"/>
                </a:solidFill>
                <a:latin typeface="+mn-lt"/>
              </a:rPr>
              <a:t>(*) cfr. Relazione annuale 2018 della Corte di Giustizia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800" i="1" dirty="0">
                <a:solidFill>
                  <a:srgbClr val="002060"/>
                </a:solidFill>
                <a:latin typeface="+mn-lt"/>
              </a:rPr>
              <a:t>(**) Il dato è stato elaborato attraverso il Formulario di ricerca disponibile su curia.europa.eu e comprende tutte le cause concluse nel 2018, che sono state classificate sotto la voce «Diritti Fondamentali», la cui sentenza è stata pubblicata entro il 31.12.2018</a:t>
            </a: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7106265B-4087-4168-B650-15299221B57F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14" name="TextBox 13"/>
          <p:cNvSpPr txBox="1"/>
          <p:nvPr/>
        </p:nvSpPr>
        <p:spPr>
          <a:xfrm>
            <a:off x="2971800" y="21494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441943166"/>
              </p:ext>
            </p:extLst>
          </p:nvPr>
        </p:nvGraphicFramePr>
        <p:xfrm>
          <a:off x="246413" y="994766"/>
          <a:ext cx="3993078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203865" y="1211283"/>
            <a:ext cx="198911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>
                <a:solidFill>
                  <a:srgbClr val="002060"/>
                </a:solidFill>
              </a:rPr>
              <a:t>Stati membri che hanno presentato il maggior numero di domande pregiudiziali</a:t>
            </a:r>
            <a:r>
              <a:rPr lang="it-IT" sz="1200" dirty="0">
                <a:solidFill>
                  <a:srgbClr val="002060"/>
                </a:solidFill>
              </a:rPr>
              <a:t>: </a:t>
            </a:r>
          </a:p>
          <a:p>
            <a:endParaRPr lang="it-IT" sz="1200" dirty="0">
              <a:solidFill>
                <a:srgbClr val="002060"/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rgbClr val="002060"/>
                </a:solidFill>
              </a:rPr>
              <a:t>Germania 78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rgbClr val="002060"/>
                </a:solidFill>
              </a:rPr>
              <a:t>Italia 68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rgbClr val="002060"/>
                </a:solidFill>
              </a:rPr>
              <a:t>Spagna 67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rgbClr val="002060"/>
                </a:solidFill>
              </a:rPr>
              <a:t>Francia 41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200" dirty="0">
                <a:solidFill>
                  <a:srgbClr val="002060"/>
                </a:solidFill>
              </a:rPr>
              <a:t>Belgio 40</a:t>
            </a:r>
            <a:endParaRPr lang="it-IT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705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6221" y="122917"/>
            <a:ext cx="6457517" cy="720231"/>
          </a:xfrm>
        </p:spPr>
        <p:txBody>
          <a:bodyPr/>
          <a:lstStyle/>
          <a:p>
            <a:r>
              <a:rPr lang="it-IT" sz="2000" b="1" dirty="0">
                <a:latin typeface="+mn-lt"/>
              </a:rPr>
              <a:t>I Paesi con il maggior numero di rinvii pregiudiziali su diritti fondamentali dagli anni ‘90 ad oggi </a:t>
            </a:r>
            <a:r>
              <a:rPr lang="it-IT" sz="900" dirty="0">
                <a:latin typeface="+mn-lt"/>
              </a:rPr>
              <a:t>(*)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77186" y="4120738"/>
            <a:ext cx="6266118" cy="510639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it-IT" sz="800" i="1" dirty="0">
                <a:solidFill>
                  <a:srgbClr val="002060"/>
                </a:solidFill>
                <a:latin typeface="+mn-lt"/>
              </a:rPr>
              <a:t>(*) Il dato è stato elaborato attraverso il Formulario di ricerca disponibile su curia.europa.eu e comprende tutte le cause concluse o ancora pendenti che sono state classificate sotto la voce «Diritti Fondamentali»</a:t>
            </a: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7106265B-4087-4168-B650-15299221B57F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14" name="TextBox 13"/>
          <p:cNvSpPr txBox="1"/>
          <p:nvPr/>
        </p:nvSpPr>
        <p:spPr>
          <a:xfrm>
            <a:off x="2971800" y="21494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043790895"/>
              </p:ext>
            </p:extLst>
          </p:nvPr>
        </p:nvGraphicFramePr>
        <p:xfrm>
          <a:off x="554350" y="1195690"/>
          <a:ext cx="5204361" cy="2379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50987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1253" y="89066"/>
            <a:ext cx="6612486" cy="694706"/>
          </a:xfrm>
        </p:spPr>
        <p:txBody>
          <a:bodyPr/>
          <a:lstStyle/>
          <a:p>
            <a:r>
              <a:rPr lang="it-IT" sz="1800" b="1" dirty="0">
                <a:latin typeface="+mn-lt"/>
              </a:rPr>
              <a:t>Qual è stato il diritto fondamentale più ricorrente  nei rinvii del 2018 ? </a:t>
            </a:r>
            <a:r>
              <a:rPr lang="it-IT" sz="900" dirty="0">
                <a:latin typeface="+mn-lt"/>
              </a:rPr>
              <a:t>(*)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63614" y="4286992"/>
            <a:ext cx="6266118" cy="332509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it-IT" sz="800" i="1" dirty="0">
                <a:solidFill>
                  <a:srgbClr val="002060"/>
                </a:solidFill>
                <a:latin typeface="+mn-lt"/>
              </a:rPr>
              <a:t>(*) I dati sono stati elaborati attraverso il Formulario di ricerca disponibile su curia.europa.eu e tengono conto di tutti i procedimenti conclusi nel 2018 che sono stati classificati sotto la voce «Diritti Fondamentali»</a:t>
            </a: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7106265B-4087-4168-B650-15299221B57F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14" name="TextBox 13"/>
          <p:cNvSpPr txBox="1"/>
          <p:nvPr/>
        </p:nvSpPr>
        <p:spPr>
          <a:xfrm>
            <a:off x="2971800" y="21494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7" name="TextBox 6"/>
          <p:cNvSpPr txBox="1"/>
          <p:nvPr/>
        </p:nvSpPr>
        <p:spPr>
          <a:xfrm>
            <a:off x="481281" y="764685"/>
            <a:ext cx="5830783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2060"/>
                </a:solidFill>
                <a:latin typeface="+mn-lt"/>
              </a:rPr>
              <a:t>Tra i procedimenti conclusi nel 2018, si contano almeno 14 casi nei quali è stato invocato l’art. 47 della Carta:</a:t>
            </a:r>
          </a:p>
          <a:p>
            <a:pPr algn="ctr"/>
            <a:endParaRPr lang="it-IT" sz="1200" b="1" dirty="0">
              <a:solidFill>
                <a:srgbClr val="FF0000"/>
              </a:solidFill>
              <a:latin typeface="+mn-lt"/>
            </a:endParaRPr>
          </a:p>
          <a:p>
            <a:pPr algn="ctr"/>
            <a:r>
              <a:rPr lang="it-IT" sz="1200" b="1" dirty="0">
                <a:solidFill>
                  <a:srgbClr val="FF0000"/>
                </a:solidFill>
                <a:latin typeface="+mn-lt"/>
              </a:rPr>
              <a:t>Articolo 47 della Carta</a:t>
            </a:r>
          </a:p>
          <a:p>
            <a:pPr algn="ctr"/>
            <a:r>
              <a:rPr lang="it-IT" sz="1200" b="1" i="1" dirty="0">
                <a:solidFill>
                  <a:srgbClr val="002060"/>
                </a:solidFill>
                <a:latin typeface="+mn-lt"/>
              </a:rPr>
              <a:t>«Diritto a un ricorso effettivo e a un giudice imparziale»</a:t>
            </a:r>
            <a:endParaRPr lang="it-IT" sz="1200" i="1" dirty="0">
              <a:solidFill>
                <a:srgbClr val="002060"/>
              </a:solidFill>
              <a:latin typeface="+mn-lt"/>
            </a:endParaRPr>
          </a:p>
          <a:p>
            <a:endParaRPr lang="it-IT" sz="1200" i="1" dirty="0">
              <a:solidFill>
                <a:srgbClr val="002060"/>
              </a:solidFill>
              <a:latin typeface="+mn-lt"/>
            </a:endParaRPr>
          </a:p>
          <a:p>
            <a:endParaRPr lang="it-IT" sz="1200" i="1" dirty="0">
              <a:solidFill>
                <a:srgbClr val="002060"/>
              </a:solidFill>
              <a:latin typeface="+mn-lt"/>
            </a:endParaRPr>
          </a:p>
          <a:p>
            <a:endParaRPr lang="it-IT" sz="1200" i="1" dirty="0">
              <a:solidFill>
                <a:srgbClr val="002060"/>
              </a:solidFill>
              <a:latin typeface="+mn-lt"/>
            </a:endParaRPr>
          </a:p>
          <a:p>
            <a:endParaRPr lang="it-IT" sz="1200" i="1" dirty="0">
              <a:solidFill>
                <a:srgbClr val="002060"/>
              </a:solidFill>
              <a:latin typeface="+mn-lt"/>
            </a:endParaRPr>
          </a:p>
          <a:p>
            <a:endParaRPr lang="it-IT" sz="1200" i="1" dirty="0">
              <a:solidFill>
                <a:srgbClr val="002060"/>
              </a:solidFill>
              <a:latin typeface="+mn-lt"/>
            </a:endParaRPr>
          </a:p>
          <a:p>
            <a:endParaRPr lang="it-IT" sz="1400" dirty="0">
              <a:solidFill>
                <a:srgbClr val="002060"/>
              </a:solidFill>
              <a:latin typeface="+mn-lt"/>
            </a:endParaRPr>
          </a:p>
          <a:p>
            <a:endParaRPr lang="it-IT" sz="1400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432946"/>
              </p:ext>
            </p:extLst>
          </p:nvPr>
        </p:nvGraphicFramePr>
        <p:xfrm>
          <a:off x="1110672" y="1741342"/>
          <a:ext cx="4572000" cy="2442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05641">
                <a:tc>
                  <a:txBody>
                    <a:bodyPr/>
                    <a:lstStyle/>
                    <a:p>
                      <a:r>
                        <a:rPr lang="it-IT" sz="1050" i="1" dirty="0">
                          <a:solidFill>
                            <a:srgbClr val="FF0000"/>
                          </a:solidFill>
                        </a:rPr>
                        <a:t>Diritto a un ricorso effettivo</a:t>
                      </a:r>
                    </a:p>
                    <a:p>
                      <a:endParaRPr lang="it-IT" sz="1050" dirty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it-IT" sz="1050" dirty="0">
                          <a:solidFill>
                            <a:srgbClr val="002060"/>
                          </a:solidFill>
                        </a:rPr>
                        <a:t>Chi può</a:t>
                      </a:r>
                      <a:r>
                        <a:rPr lang="it-IT" sz="1050" baseline="0" dirty="0">
                          <a:solidFill>
                            <a:srgbClr val="002060"/>
                          </a:solidFill>
                        </a:rPr>
                        <a:t> azionarlo ? </a:t>
                      </a:r>
                      <a:endParaRPr lang="it-IT" sz="105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9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326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50" i="0" dirty="0">
                          <a:solidFill>
                            <a:srgbClr val="002060"/>
                          </a:solidFill>
                          <a:latin typeface="+mn-lt"/>
                        </a:rPr>
                        <a:t>Ogni individuo i cui diritti e le cui libertà siano stati violati</a:t>
                      </a:r>
                    </a:p>
                  </a:txBody>
                  <a:tcPr>
                    <a:solidFill>
                      <a:srgbClr val="FFC000">
                        <a:alpha val="92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73777">
                <a:tc>
                  <a:txBody>
                    <a:bodyPr/>
                    <a:lstStyle/>
                    <a:p>
                      <a:r>
                        <a:rPr lang="it-IT" sz="1050" b="1" i="1" dirty="0">
                          <a:solidFill>
                            <a:srgbClr val="FF0000"/>
                          </a:solidFill>
                        </a:rPr>
                        <a:t>Diritto a un giudice indipendente</a:t>
                      </a:r>
                      <a:r>
                        <a:rPr lang="it-IT" sz="1050" b="1" i="1" baseline="0" dirty="0">
                          <a:solidFill>
                            <a:srgbClr val="FF0000"/>
                          </a:solidFill>
                        </a:rPr>
                        <a:t>, imparziale e precostituito </a:t>
                      </a:r>
                    </a:p>
                    <a:p>
                      <a:endParaRPr lang="it-IT" sz="1050" b="1" i="0" dirty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it-IT" sz="1050" b="1" i="0" dirty="0">
                          <a:solidFill>
                            <a:srgbClr val="002060"/>
                          </a:solidFill>
                        </a:rPr>
                        <a:t>In cosa consiste </a:t>
                      </a:r>
                      <a:r>
                        <a:rPr lang="it-IT" sz="1050" b="1" i="0" baseline="0" dirty="0">
                          <a:solidFill>
                            <a:srgbClr val="002060"/>
                          </a:solidFill>
                        </a:rPr>
                        <a:t>? </a:t>
                      </a:r>
                      <a:endParaRPr lang="it-IT" sz="1050" b="1" i="0" dirty="0">
                        <a:solidFill>
                          <a:srgbClr val="002060"/>
                        </a:solidFill>
                      </a:endParaRPr>
                    </a:p>
                    <a:p>
                      <a:endParaRPr lang="it-IT" sz="1050" dirty="0"/>
                    </a:p>
                  </a:txBody>
                  <a:tcPr>
                    <a:solidFill>
                      <a:srgbClr val="FFC000">
                        <a:alpha val="9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050" b="1" dirty="0">
                          <a:solidFill>
                            <a:srgbClr val="002060"/>
                          </a:solidFill>
                        </a:rPr>
                        <a:t>Nel</a:t>
                      </a:r>
                      <a:r>
                        <a:rPr lang="it-IT" sz="1050" b="1" baseline="0" dirty="0">
                          <a:solidFill>
                            <a:srgbClr val="002060"/>
                          </a:solidFill>
                        </a:rPr>
                        <a:t> diritto ad una c</a:t>
                      </a:r>
                      <a:r>
                        <a:rPr lang="it-IT" sz="1050" b="1" dirty="0">
                          <a:solidFill>
                            <a:srgbClr val="002060"/>
                          </a:solidFill>
                        </a:rPr>
                        <a:t>ausa</a:t>
                      </a:r>
                      <a:r>
                        <a:rPr lang="it-IT" sz="1050" b="1" baseline="0" dirty="0">
                          <a:solidFill>
                            <a:srgbClr val="002060"/>
                          </a:solidFill>
                        </a:rPr>
                        <a:t> esaminata equamente, pubblicamente ed entro un termine ragionevole</a:t>
                      </a:r>
                      <a:endParaRPr lang="it-IT" sz="105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92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050" b="1" i="1" dirty="0">
                          <a:solidFill>
                            <a:srgbClr val="FF0000"/>
                          </a:solidFill>
                        </a:rPr>
                        <a:t>Diritto</a:t>
                      </a:r>
                      <a:r>
                        <a:rPr lang="it-IT" sz="1050" b="1" i="1" baseline="0" dirty="0">
                          <a:solidFill>
                            <a:srgbClr val="FF0000"/>
                          </a:solidFill>
                        </a:rPr>
                        <a:t> ad un accesso effettivo alla giustizia</a:t>
                      </a:r>
                    </a:p>
                    <a:p>
                      <a:endParaRPr lang="it-IT" sz="1050" b="1" i="1" baseline="0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it-IT" sz="1050" b="1" i="0" baseline="0" dirty="0">
                          <a:solidFill>
                            <a:srgbClr val="002060"/>
                          </a:solidFill>
                        </a:rPr>
                        <a:t>A chi e come garantirlo ?</a:t>
                      </a:r>
                      <a:endParaRPr lang="it-IT" sz="1050" b="1" i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C000">
                        <a:alpha val="9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326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50" b="1" dirty="0">
                          <a:solidFill>
                            <a:srgbClr val="002060"/>
                          </a:solidFill>
                        </a:rPr>
                        <a:t>A coloro che non hanno mezzi sufficienti, con il patrocinio a spese dello Stato</a:t>
                      </a:r>
                    </a:p>
                    <a:p>
                      <a:endParaRPr lang="it-IT" dirty="0"/>
                    </a:p>
                  </a:txBody>
                  <a:tcPr>
                    <a:solidFill>
                      <a:srgbClr val="FFC000">
                        <a:alpha val="92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6426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6221" y="225631"/>
            <a:ext cx="6457517" cy="504701"/>
          </a:xfrm>
        </p:spPr>
        <p:txBody>
          <a:bodyPr/>
          <a:lstStyle/>
          <a:p>
            <a:r>
              <a:rPr lang="it-IT" sz="1800" b="1" dirty="0">
                <a:latin typeface="+mn-lt"/>
              </a:rPr>
              <a:t>Alcuni casi  nei quali è stato invocato l’art. 47 della Carta </a:t>
            </a: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7106265B-4087-4168-B650-15299221B57F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14" name="TextBox 13"/>
          <p:cNvSpPr txBox="1"/>
          <p:nvPr/>
        </p:nvSpPr>
        <p:spPr>
          <a:xfrm>
            <a:off x="2971800" y="21494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23537227"/>
              </p:ext>
            </p:extLst>
          </p:nvPr>
        </p:nvGraphicFramePr>
        <p:xfrm>
          <a:off x="191530" y="1047750"/>
          <a:ext cx="4744994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8119" y="2103267"/>
            <a:ext cx="14024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CGUE</a:t>
            </a:r>
            <a:endParaRPr lang="it-IT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5075035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GSL_GA quattro terzi">
  <a:themeElements>
    <a:clrScheme name="Custom Design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6424A"/>
      </a:accent1>
      <a:accent2>
        <a:srgbClr val="C9282D"/>
      </a:accent2>
      <a:accent3>
        <a:srgbClr val="FFFFFF"/>
      </a:accent3>
      <a:accent4>
        <a:srgbClr val="000000"/>
      </a:accent4>
      <a:accent5>
        <a:srgbClr val="AEB0B1"/>
      </a:accent5>
      <a:accent6>
        <a:srgbClr val="B62328"/>
      </a:accent6>
      <a:hlink>
        <a:srgbClr val="767D87"/>
      </a:hlink>
      <a:folHlink>
        <a:srgbClr val="B6B28E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B6B2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6424A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EB0B1"/>
        </a:accent5>
        <a:accent6>
          <a:srgbClr val="2D2D8A"/>
        </a:accent6>
        <a:hlink>
          <a:srgbClr val="009999"/>
        </a:hlink>
        <a:folHlink>
          <a:srgbClr val="B6B2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6424A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EB0B1"/>
        </a:accent5>
        <a:accent6>
          <a:srgbClr val="2D2D8A"/>
        </a:accent6>
        <a:hlink>
          <a:srgbClr val="767D87"/>
        </a:hlink>
        <a:folHlink>
          <a:srgbClr val="B6B2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6424A"/>
        </a:accent1>
        <a:accent2>
          <a:srgbClr val="C9282D"/>
        </a:accent2>
        <a:accent3>
          <a:srgbClr val="FFFFFF"/>
        </a:accent3>
        <a:accent4>
          <a:srgbClr val="000000"/>
        </a:accent4>
        <a:accent5>
          <a:srgbClr val="AEB0B1"/>
        </a:accent5>
        <a:accent6>
          <a:srgbClr val="B62328"/>
        </a:accent6>
        <a:hlink>
          <a:srgbClr val="767D87"/>
        </a:hlink>
        <a:folHlink>
          <a:srgbClr val="B6B2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 quattro terzi.potx" id="{9233F5E2-82CF-48F2-87C1-10A3E4C39BE6}" vid="{A4117E3A-91A1-4A6D-99FC-3DCE1BFF7DF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GSL_GA quattro terzi</Template>
  <TotalTime>1644</TotalTime>
  <Words>1144</Words>
  <Application>Microsoft Office PowerPoint</Application>
  <PresentationFormat>Personalizzato</PresentationFormat>
  <Paragraphs>165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Presentation GSL_GA quattro terzi</vt:lpstr>
      <vt:lpstr>Diritti fondamentali e rinvii pregiudiziali</vt:lpstr>
      <vt:lpstr>Base giuridica del rinvio</vt:lpstr>
      <vt:lpstr>Il procedimento </vt:lpstr>
      <vt:lpstr>Il procedimento </vt:lpstr>
      <vt:lpstr>La durata media dei procedimenti in Corte (*)</vt:lpstr>
      <vt:lpstr>I procedimenti pregiudiziali nel 2018 (*)</vt:lpstr>
      <vt:lpstr>I Paesi con il maggior numero di rinvii pregiudiziali su diritti fondamentali dagli anni ‘90 ad oggi (*)</vt:lpstr>
      <vt:lpstr>Qual è stato il diritto fondamentale più ricorrente  nei rinvii del 2018 ? (*)</vt:lpstr>
      <vt:lpstr>Alcuni casi  nei quali è stato invocato l’art. 47 della Carta </vt:lpstr>
      <vt:lpstr>Altri diritti fondamentali evocati nel 2018 (*)</vt:lpstr>
      <vt:lpstr>Alcuni casi  nei quali è stato invocato l’art. 50 della Carta </vt:lpstr>
      <vt:lpstr>E nei rinvii provenienti dai giudici italiani dagli anni ‘90 ad oggi (*)</vt:lpstr>
      <vt:lpstr>Il problema della ricevibilità</vt:lpstr>
      <vt:lpstr>L’effetto diretto e il problema dei controlimiti </vt:lpstr>
      <vt:lpstr>In conclusione …</vt:lpstr>
      <vt:lpstr>Grazie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Presentazione</dc:subject>
  <dc:creator>Divetta, Francesca</dc:creator>
  <cp:lastModifiedBy>Windows User</cp:lastModifiedBy>
  <cp:revision>126</cp:revision>
  <cp:lastPrinted>2019-10-15T09:32:01Z</cp:lastPrinted>
  <dcterms:created xsi:type="dcterms:W3CDTF">2019-10-11T07:52:50Z</dcterms:created>
  <dcterms:modified xsi:type="dcterms:W3CDTF">2019-10-22T10:00:31Z</dcterms:modified>
  <cp:category>Template</cp:category>
</cp:coreProperties>
</file>