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9" r:id="rId1"/>
  </p:sldMasterIdLst>
  <p:notesMasterIdLst>
    <p:notesMasterId r:id="rId30"/>
  </p:notesMasterIdLst>
  <p:handoutMasterIdLst>
    <p:handoutMasterId r:id="rId31"/>
  </p:handoutMasterIdLst>
  <p:sldIdLst>
    <p:sldId id="1292" r:id="rId2"/>
    <p:sldId id="1280" r:id="rId3"/>
    <p:sldId id="1293" r:id="rId4"/>
    <p:sldId id="1305" r:id="rId5"/>
    <p:sldId id="1306" r:id="rId6"/>
    <p:sldId id="1304" r:id="rId7"/>
    <p:sldId id="1309" r:id="rId8"/>
    <p:sldId id="1308" r:id="rId9"/>
    <p:sldId id="1307" r:id="rId10"/>
    <p:sldId id="1310" r:id="rId11"/>
    <p:sldId id="1314" r:id="rId12"/>
    <p:sldId id="1262" r:id="rId13"/>
    <p:sldId id="1288" r:id="rId14"/>
    <p:sldId id="1317" r:id="rId15"/>
    <p:sldId id="1318" r:id="rId16"/>
    <p:sldId id="1319" r:id="rId17"/>
    <p:sldId id="1320" r:id="rId18"/>
    <p:sldId id="1321" r:id="rId19"/>
    <p:sldId id="1322" r:id="rId20"/>
    <p:sldId id="1323" r:id="rId21"/>
    <p:sldId id="1325" r:id="rId22"/>
    <p:sldId id="1324" r:id="rId23"/>
    <p:sldId id="1326" r:id="rId24"/>
    <p:sldId id="1328" r:id="rId25"/>
    <p:sldId id="1329" r:id="rId26"/>
    <p:sldId id="1330" r:id="rId27"/>
    <p:sldId id="1282" r:id="rId28"/>
    <p:sldId id="1316" r:id="rId29"/>
  </p:sldIdLst>
  <p:sldSz cx="24384000" cy="13716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94C"/>
    <a:srgbClr val="E84C46"/>
    <a:srgbClr val="E8464C"/>
    <a:srgbClr val="ED391B"/>
    <a:srgbClr val="0E5F99"/>
    <a:srgbClr val="0574AA"/>
    <a:srgbClr val="FFFFFF"/>
    <a:srgbClr val="F6F6F6"/>
    <a:srgbClr val="DF81A5"/>
    <a:srgbClr val="2461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8443" autoAdjust="0"/>
  </p:normalViewPr>
  <p:slideViewPr>
    <p:cSldViewPr snapToGrid="0">
      <p:cViewPr varScale="1">
        <p:scale>
          <a:sx n="55" d="100"/>
          <a:sy n="55" d="100"/>
        </p:scale>
        <p:origin x="672" y="108"/>
      </p:cViewPr>
      <p:guideLst/>
    </p:cSldViewPr>
  </p:slideViewPr>
  <p:outlineViewPr>
    <p:cViewPr>
      <p:scale>
        <a:sx n="33" d="100"/>
        <a:sy n="33" d="100"/>
      </p:scale>
      <p:origin x="0" y="0"/>
    </p:cViewPr>
  </p:outlineViewPr>
  <p:notesTextViewPr>
    <p:cViewPr>
      <p:scale>
        <a:sx n="85" d="100"/>
        <a:sy n="85" d="100"/>
      </p:scale>
      <p:origin x="0" y="0"/>
    </p:cViewPr>
  </p:notesTextViewPr>
  <p:notesViewPr>
    <p:cSldViewPr snapToGrid="0">
      <p:cViewPr varScale="1">
        <p:scale>
          <a:sx n="143" d="100"/>
          <a:sy n="143" d="100"/>
        </p:scale>
        <p:origin x="640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FF095-9C19-4D03-A999-47FF01E716FA}"/>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A5CB53A-3026-4EBE-A6DE-34BF8A530902}"/>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0DB0CB2-0C37-4DE8-893A-F7987FE5F884}" type="datetimeFigureOut">
              <a:rPr lang="en-US" smtClean="0"/>
              <a:t>6/3/2019</a:t>
            </a:fld>
            <a:endParaRPr lang="en-US"/>
          </a:p>
        </p:txBody>
      </p:sp>
      <p:sp>
        <p:nvSpPr>
          <p:cNvPr id="4" name="Footer Placeholder 3">
            <a:extLst>
              <a:ext uri="{FF2B5EF4-FFF2-40B4-BE49-F238E27FC236}">
                <a16:creationId xmlns:a16="http://schemas.microsoft.com/office/drawing/2014/main" id="{8C8740ED-E6D7-4FF9-8D59-6A66BACA256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879026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EEF11C5-8D62-4014-AE8A-04BD25984910}" type="datetimeFigureOut">
              <a:rPr lang="en-US" smtClean="0"/>
              <a:t>6/2/2019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C2A99C6-A33C-446B-8E74-FFE6570E1E0A}" type="slidenum">
              <a:rPr lang="en-US" smtClean="0"/>
              <a:t>‹N›</a:t>
            </a:fld>
            <a:endParaRPr lang="en-US"/>
          </a:p>
        </p:txBody>
      </p:sp>
    </p:spTree>
    <p:extLst>
      <p:ext uri="{BB962C8B-B14F-4D97-AF65-F5344CB8AC3E}">
        <p14:creationId xmlns:p14="http://schemas.microsoft.com/office/powerpoint/2010/main" val="63859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1</a:t>
            </a:fld>
            <a:endParaRPr lang="en-US" dirty="0"/>
          </a:p>
        </p:txBody>
      </p:sp>
    </p:spTree>
    <p:extLst>
      <p:ext uri="{BB962C8B-B14F-4D97-AF65-F5344CB8AC3E}">
        <p14:creationId xmlns:p14="http://schemas.microsoft.com/office/powerpoint/2010/main" val="3033120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10</a:t>
            </a:fld>
            <a:endParaRPr lang="en-US" dirty="0"/>
          </a:p>
        </p:txBody>
      </p:sp>
    </p:spTree>
    <p:extLst>
      <p:ext uri="{BB962C8B-B14F-4D97-AF65-F5344CB8AC3E}">
        <p14:creationId xmlns:p14="http://schemas.microsoft.com/office/powerpoint/2010/main" val="257870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11</a:t>
            </a:fld>
            <a:endParaRPr lang="en-US" dirty="0"/>
          </a:p>
        </p:txBody>
      </p:sp>
    </p:spTree>
    <p:extLst>
      <p:ext uri="{BB962C8B-B14F-4D97-AF65-F5344CB8AC3E}">
        <p14:creationId xmlns:p14="http://schemas.microsoft.com/office/powerpoint/2010/main" val="2419598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12</a:t>
            </a:fld>
            <a:endParaRPr lang="en-US" dirty="0"/>
          </a:p>
        </p:txBody>
      </p:sp>
    </p:spTree>
    <p:extLst>
      <p:ext uri="{BB962C8B-B14F-4D97-AF65-F5344CB8AC3E}">
        <p14:creationId xmlns:p14="http://schemas.microsoft.com/office/powerpoint/2010/main" val="2935601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13</a:t>
            </a:fld>
            <a:endParaRPr lang="en-US" dirty="0"/>
          </a:p>
        </p:txBody>
      </p:sp>
    </p:spTree>
    <p:extLst>
      <p:ext uri="{BB962C8B-B14F-4D97-AF65-F5344CB8AC3E}">
        <p14:creationId xmlns:p14="http://schemas.microsoft.com/office/powerpoint/2010/main" val="3320287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14</a:t>
            </a:fld>
            <a:endParaRPr lang="en-US" dirty="0"/>
          </a:p>
        </p:txBody>
      </p:sp>
    </p:spTree>
    <p:extLst>
      <p:ext uri="{BB962C8B-B14F-4D97-AF65-F5344CB8AC3E}">
        <p14:creationId xmlns:p14="http://schemas.microsoft.com/office/powerpoint/2010/main" val="3377890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15</a:t>
            </a:fld>
            <a:endParaRPr lang="en-US" dirty="0"/>
          </a:p>
        </p:txBody>
      </p:sp>
    </p:spTree>
    <p:extLst>
      <p:ext uri="{BB962C8B-B14F-4D97-AF65-F5344CB8AC3E}">
        <p14:creationId xmlns:p14="http://schemas.microsoft.com/office/powerpoint/2010/main" val="3876349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16</a:t>
            </a:fld>
            <a:endParaRPr lang="en-US" dirty="0"/>
          </a:p>
        </p:txBody>
      </p:sp>
    </p:spTree>
    <p:extLst>
      <p:ext uri="{BB962C8B-B14F-4D97-AF65-F5344CB8AC3E}">
        <p14:creationId xmlns:p14="http://schemas.microsoft.com/office/powerpoint/2010/main" val="20270796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17</a:t>
            </a:fld>
            <a:endParaRPr lang="en-US" dirty="0"/>
          </a:p>
        </p:txBody>
      </p:sp>
    </p:spTree>
    <p:extLst>
      <p:ext uri="{BB962C8B-B14F-4D97-AF65-F5344CB8AC3E}">
        <p14:creationId xmlns:p14="http://schemas.microsoft.com/office/powerpoint/2010/main" val="2631525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18</a:t>
            </a:fld>
            <a:endParaRPr lang="en-US" dirty="0"/>
          </a:p>
        </p:txBody>
      </p:sp>
    </p:spTree>
    <p:extLst>
      <p:ext uri="{BB962C8B-B14F-4D97-AF65-F5344CB8AC3E}">
        <p14:creationId xmlns:p14="http://schemas.microsoft.com/office/powerpoint/2010/main" val="2528088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19</a:t>
            </a:fld>
            <a:endParaRPr lang="en-US" dirty="0"/>
          </a:p>
        </p:txBody>
      </p:sp>
    </p:spTree>
    <p:extLst>
      <p:ext uri="{BB962C8B-B14F-4D97-AF65-F5344CB8AC3E}">
        <p14:creationId xmlns:p14="http://schemas.microsoft.com/office/powerpoint/2010/main" val="407611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2</a:t>
            </a:fld>
            <a:endParaRPr lang="en-US" dirty="0"/>
          </a:p>
        </p:txBody>
      </p:sp>
    </p:spTree>
    <p:extLst>
      <p:ext uri="{BB962C8B-B14F-4D97-AF65-F5344CB8AC3E}">
        <p14:creationId xmlns:p14="http://schemas.microsoft.com/office/powerpoint/2010/main" val="3651738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20</a:t>
            </a:fld>
            <a:endParaRPr lang="en-US" dirty="0"/>
          </a:p>
        </p:txBody>
      </p:sp>
    </p:spTree>
    <p:extLst>
      <p:ext uri="{BB962C8B-B14F-4D97-AF65-F5344CB8AC3E}">
        <p14:creationId xmlns:p14="http://schemas.microsoft.com/office/powerpoint/2010/main" val="2679712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21</a:t>
            </a:fld>
            <a:endParaRPr lang="en-US" dirty="0"/>
          </a:p>
        </p:txBody>
      </p:sp>
    </p:spTree>
    <p:extLst>
      <p:ext uri="{BB962C8B-B14F-4D97-AF65-F5344CB8AC3E}">
        <p14:creationId xmlns:p14="http://schemas.microsoft.com/office/powerpoint/2010/main" val="1587894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22</a:t>
            </a:fld>
            <a:endParaRPr lang="en-US" dirty="0"/>
          </a:p>
        </p:txBody>
      </p:sp>
    </p:spTree>
    <p:extLst>
      <p:ext uri="{BB962C8B-B14F-4D97-AF65-F5344CB8AC3E}">
        <p14:creationId xmlns:p14="http://schemas.microsoft.com/office/powerpoint/2010/main" val="489303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23</a:t>
            </a:fld>
            <a:endParaRPr lang="en-US" dirty="0"/>
          </a:p>
        </p:txBody>
      </p:sp>
    </p:spTree>
    <p:extLst>
      <p:ext uri="{BB962C8B-B14F-4D97-AF65-F5344CB8AC3E}">
        <p14:creationId xmlns:p14="http://schemas.microsoft.com/office/powerpoint/2010/main" val="3897888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24</a:t>
            </a:fld>
            <a:endParaRPr lang="en-US" dirty="0"/>
          </a:p>
        </p:txBody>
      </p:sp>
    </p:spTree>
    <p:extLst>
      <p:ext uri="{BB962C8B-B14F-4D97-AF65-F5344CB8AC3E}">
        <p14:creationId xmlns:p14="http://schemas.microsoft.com/office/powerpoint/2010/main" val="21992381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25</a:t>
            </a:fld>
            <a:endParaRPr lang="en-US" dirty="0"/>
          </a:p>
        </p:txBody>
      </p:sp>
    </p:spTree>
    <p:extLst>
      <p:ext uri="{BB962C8B-B14F-4D97-AF65-F5344CB8AC3E}">
        <p14:creationId xmlns:p14="http://schemas.microsoft.com/office/powerpoint/2010/main" val="3058390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26</a:t>
            </a:fld>
            <a:endParaRPr lang="en-US" dirty="0"/>
          </a:p>
        </p:txBody>
      </p:sp>
    </p:spTree>
    <p:extLst>
      <p:ext uri="{BB962C8B-B14F-4D97-AF65-F5344CB8AC3E}">
        <p14:creationId xmlns:p14="http://schemas.microsoft.com/office/powerpoint/2010/main" val="3186125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27</a:t>
            </a:fld>
            <a:endParaRPr lang="en-US" dirty="0"/>
          </a:p>
        </p:txBody>
      </p:sp>
    </p:spTree>
    <p:extLst>
      <p:ext uri="{BB962C8B-B14F-4D97-AF65-F5344CB8AC3E}">
        <p14:creationId xmlns:p14="http://schemas.microsoft.com/office/powerpoint/2010/main" val="348681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3</a:t>
            </a:fld>
            <a:endParaRPr lang="en-US" dirty="0"/>
          </a:p>
        </p:txBody>
      </p:sp>
    </p:spTree>
    <p:extLst>
      <p:ext uri="{BB962C8B-B14F-4D97-AF65-F5344CB8AC3E}">
        <p14:creationId xmlns:p14="http://schemas.microsoft.com/office/powerpoint/2010/main" val="2149253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4</a:t>
            </a:fld>
            <a:endParaRPr lang="en-US" dirty="0"/>
          </a:p>
        </p:txBody>
      </p:sp>
    </p:spTree>
    <p:extLst>
      <p:ext uri="{BB962C8B-B14F-4D97-AF65-F5344CB8AC3E}">
        <p14:creationId xmlns:p14="http://schemas.microsoft.com/office/powerpoint/2010/main" val="420674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5</a:t>
            </a:fld>
            <a:endParaRPr lang="en-US" dirty="0"/>
          </a:p>
        </p:txBody>
      </p:sp>
    </p:spTree>
    <p:extLst>
      <p:ext uri="{BB962C8B-B14F-4D97-AF65-F5344CB8AC3E}">
        <p14:creationId xmlns:p14="http://schemas.microsoft.com/office/powerpoint/2010/main" val="3184757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6</a:t>
            </a:fld>
            <a:endParaRPr lang="en-US" dirty="0"/>
          </a:p>
        </p:txBody>
      </p:sp>
    </p:spTree>
    <p:extLst>
      <p:ext uri="{BB962C8B-B14F-4D97-AF65-F5344CB8AC3E}">
        <p14:creationId xmlns:p14="http://schemas.microsoft.com/office/powerpoint/2010/main" val="57039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7</a:t>
            </a:fld>
            <a:endParaRPr lang="en-US" dirty="0"/>
          </a:p>
        </p:txBody>
      </p:sp>
    </p:spTree>
    <p:extLst>
      <p:ext uri="{BB962C8B-B14F-4D97-AF65-F5344CB8AC3E}">
        <p14:creationId xmlns:p14="http://schemas.microsoft.com/office/powerpoint/2010/main" val="2789705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8</a:t>
            </a:fld>
            <a:endParaRPr lang="en-US" dirty="0"/>
          </a:p>
        </p:txBody>
      </p:sp>
    </p:spTree>
    <p:extLst>
      <p:ext uri="{BB962C8B-B14F-4D97-AF65-F5344CB8AC3E}">
        <p14:creationId xmlns:p14="http://schemas.microsoft.com/office/powerpoint/2010/main" val="2847141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2A99C6-A33C-446B-8E74-FFE6570E1E0A}" type="slidenum">
              <a:rPr lang="en-US" smtClean="0"/>
              <a:t>9</a:t>
            </a:fld>
            <a:endParaRPr lang="en-US" dirty="0"/>
          </a:p>
        </p:txBody>
      </p:sp>
    </p:spTree>
    <p:extLst>
      <p:ext uri="{BB962C8B-B14F-4D97-AF65-F5344CB8AC3E}">
        <p14:creationId xmlns:p14="http://schemas.microsoft.com/office/powerpoint/2010/main" val="556427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02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White">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6DFFCD0B-2DA2-C749-9191-734EDB2ECEC0}"/>
              </a:ext>
            </a:extLst>
          </p:cNvPr>
          <p:cNvSpPr txBox="1">
            <a:spLocks/>
          </p:cNvSpPr>
          <p:nvPr userDrawn="1"/>
        </p:nvSpPr>
        <p:spPr>
          <a:xfrm>
            <a:off x="1073426" y="3458540"/>
            <a:ext cx="22237148" cy="6599860"/>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l">
              <a:lnSpc>
                <a:spcPct val="100000"/>
              </a:lnSpc>
              <a:spcBef>
                <a:spcPts val="0"/>
              </a:spcBef>
              <a:buClr>
                <a:srgbClr val="000000"/>
              </a:buClr>
              <a:buSzPts val="2000"/>
            </a:pPr>
            <a:r>
              <a:rPr lang="en-US" sz="18000" b="1" dirty="0" err="1">
                <a:solidFill>
                  <a:srgbClr val="2C394C"/>
                </a:solidFill>
                <a:latin typeface="Slate Pro Black" panose="02000603040000020004" pitchFamily="2" charset="77"/>
                <a:ea typeface="Raleway"/>
                <a:cs typeface="Circular Std Book" panose="020B0604020101020102" pitchFamily="34" charset="77"/>
                <a:sym typeface="Raleway"/>
              </a:rPr>
              <a:t>Grazie</a:t>
            </a:r>
            <a:r>
              <a:rPr lang="en-US" sz="18000" b="1" dirty="0">
                <a:solidFill>
                  <a:srgbClr val="2C394C"/>
                </a:solidFill>
                <a:latin typeface="Slate Pro Black" panose="02000603040000020004" pitchFamily="2" charset="77"/>
                <a:ea typeface="Raleway"/>
                <a:cs typeface="Circular Std Book" panose="020B0604020101020102" pitchFamily="34" charset="77"/>
                <a:sym typeface="Raleway"/>
              </a:rPr>
              <a:t>.</a:t>
            </a:r>
          </a:p>
        </p:txBody>
      </p:sp>
      <p:sp>
        <p:nvSpPr>
          <p:cNvPr id="3" name="Rectangle 2">
            <a:extLst>
              <a:ext uri="{FF2B5EF4-FFF2-40B4-BE49-F238E27FC236}">
                <a16:creationId xmlns:a16="http://schemas.microsoft.com/office/drawing/2014/main" id="{3C846815-7503-9E4B-9E4D-941FEC9C42A1}"/>
              </a:ext>
            </a:extLst>
          </p:cNvPr>
          <p:cNvSpPr/>
          <p:nvPr userDrawn="1"/>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4389D88-B115-AD43-8788-18CED3B49ADD}"/>
              </a:ext>
            </a:extLst>
          </p:cNvPr>
          <p:cNvSpPr/>
          <p:nvPr userDrawn="1"/>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0A7DC3A-A0F2-1C42-8ED1-AE7389A6E9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8" name="TextBox 7">
            <a:extLst>
              <a:ext uri="{FF2B5EF4-FFF2-40B4-BE49-F238E27FC236}">
                <a16:creationId xmlns:a16="http://schemas.microsoft.com/office/drawing/2014/main" id="{C9E79625-B8E8-D647-81BD-093131270158}"/>
              </a:ext>
            </a:extLst>
          </p:cNvPr>
          <p:cNvSpPr txBox="1"/>
          <p:nvPr userDrawn="1"/>
        </p:nvSpPr>
        <p:spPr>
          <a:xfrm>
            <a:off x="2861440" y="11065276"/>
            <a:ext cx="2722220" cy="1569660"/>
          </a:xfrm>
          <a:prstGeom prst="rect">
            <a:avLst/>
          </a:prstGeom>
          <a:noFill/>
        </p:spPr>
        <p:txBody>
          <a:bodyPr wrap="none" rtlCol="0">
            <a:spAutoFit/>
          </a:bodyPr>
          <a:lstStyle/>
          <a:p>
            <a:pPr fontAlgn="base"/>
            <a:r>
              <a:rPr lang="en-US" sz="3200" b="1" dirty="0">
                <a:solidFill>
                  <a:srgbClr val="2C394C"/>
                </a:solidFill>
                <a:latin typeface="Garamond" panose="02020404030301010803" pitchFamily="18" charset="0"/>
                <a:cs typeface="Circular Std Book" panose="020B0604020101020102" pitchFamily="34" charset="77"/>
              </a:rPr>
              <a:t>SZA</a:t>
            </a:r>
          </a:p>
          <a:p>
            <a:pPr fontAlgn="base"/>
            <a:r>
              <a:rPr lang="en-US" sz="3200" dirty="0">
                <a:solidFill>
                  <a:srgbClr val="2C394C"/>
                </a:solidFill>
                <a:latin typeface="Garamond" panose="02020404030301010803" pitchFamily="18" charset="0"/>
                <a:cs typeface="Circular Std Book" panose="020B0604020101020102" pitchFamily="34" charset="77"/>
              </a:rPr>
              <a:t>Corso Italia, 13 </a:t>
            </a:r>
          </a:p>
          <a:p>
            <a:pPr fontAlgn="base"/>
            <a:r>
              <a:rPr lang="en-US" sz="3200" dirty="0">
                <a:solidFill>
                  <a:srgbClr val="2C394C"/>
                </a:solidFill>
                <a:latin typeface="Garamond" panose="02020404030301010803" pitchFamily="18" charset="0"/>
                <a:cs typeface="Circular Std Book" panose="020B0604020101020102" pitchFamily="34" charset="77"/>
              </a:rPr>
              <a:t>20122 Milano</a:t>
            </a:r>
          </a:p>
        </p:txBody>
      </p:sp>
      <p:sp>
        <p:nvSpPr>
          <p:cNvPr id="9" name="TextBox 8">
            <a:extLst>
              <a:ext uri="{FF2B5EF4-FFF2-40B4-BE49-F238E27FC236}">
                <a16:creationId xmlns:a16="http://schemas.microsoft.com/office/drawing/2014/main" id="{92FFA5E8-6215-8F46-8D16-50458F81B282}"/>
              </a:ext>
            </a:extLst>
          </p:cNvPr>
          <p:cNvSpPr txBox="1"/>
          <p:nvPr userDrawn="1"/>
        </p:nvSpPr>
        <p:spPr>
          <a:xfrm>
            <a:off x="6161231" y="11065276"/>
            <a:ext cx="2518638" cy="1077218"/>
          </a:xfrm>
          <a:prstGeom prst="rect">
            <a:avLst/>
          </a:prstGeom>
          <a:noFill/>
        </p:spPr>
        <p:txBody>
          <a:bodyPr wrap="none" rtlCol="0">
            <a:spAutoFit/>
          </a:bodyPr>
          <a:lstStyle/>
          <a:p>
            <a:pPr fontAlgn="base"/>
            <a:r>
              <a:rPr lang="en-US" sz="3200" dirty="0">
                <a:solidFill>
                  <a:srgbClr val="2C394C"/>
                </a:solidFill>
                <a:latin typeface="Garamond" panose="02020404030301010803" pitchFamily="18" charset="0"/>
                <a:cs typeface="Circular Std Book" panose="020B0604020101020102" pitchFamily="34" charset="77"/>
              </a:rPr>
              <a:t>02 76 02 45 58</a:t>
            </a:r>
          </a:p>
          <a:p>
            <a:pPr fontAlgn="base"/>
            <a:r>
              <a:rPr lang="en-US" sz="3200" dirty="0" err="1">
                <a:solidFill>
                  <a:srgbClr val="2C394C"/>
                </a:solidFill>
                <a:latin typeface="Garamond" panose="02020404030301010803" pitchFamily="18" charset="0"/>
                <a:cs typeface="Circular Std Book" panose="020B0604020101020102" pitchFamily="34" charset="77"/>
              </a:rPr>
              <a:t>hello@sza.it</a:t>
            </a:r>
            <a:endParaRPr lang="en-US" sz="3200" dirty="0">
              <a:solidFill>
                <a:srgbClr val="2C394C"/>
              </a:solidFill>
              <a:latin typeface="Garamond" panose="02020404030301010803" pitchFamily="18" charset="0"/>
              <a:cs typeface="Circular Std Book" panose="020B0604020101020102" pitchFamily="34" charset="77"/>
            </a:endParaRPr>
          </a:p>
        </p:txBody>
      </p:sp>
    </p:spTree>
    <p:extLst>
      <p:ext uri="{BB962C8B-B14F-4D97-AF65-F5344CB8AC3E}">
        <p14:creationId xmlns:p14="http://schemas.microsoft.com/office/powerpoint/2010/main" val="4223549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hite">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6043C9A2-D778-2E49-8EBF-9695CA929570}"/>
              </a:ext>
            </a:extLst>
          </p:cNvPr>
          <p:cNvSpPr txBox="1">
            <a:spLocks/>
          </p:cNvSpPr>
          <p:nvPr userDrawn="1"/>
        </p:nvSpPr>
        <p:spPr>
          <a:xfrm>
            <a:off x="1073426" y="3458540"/>
            <a:ext cx="22237148" cy="3208017"/>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l">
              <a:lnSpc>
                <a:spcPct val="100000"/>
              </a:lnSpc>
              <a:spcBef>
                <a:spcPts val="0"/>
              </a:spcBef>
              <a:buClr>
                <a:srgbClr val="000000"/>
              </a:buClr>
              <a:buSzPts val="2000"/>
            </a:pPr>
            <a:r>
              <a:rPr lang="en-US" sz="13000" b="1" dirty="0">
                <a:solidFill>
                  <a:srgbClr val="2C394C"/>
                </a:solidFill>
                <a:latin typeface="Slate Pro Black" panose="02000603040000020004" pitchFamily="2" charset="77"/>
                <a:ea typeface="Raleway"/>
                <a:cs typeface="Circular Std Book" panose="020B0604020101020102" pitchFamily="34" charset="77"/>
                <a:sym typeface="Raleway"/>
              </a:rPr>
              <a:t>Un </a:t>
            </a:r>
            <a:r>
              <a:rPr lang="en-US" sz="13000" b="1" dirty="0" err="1">
                <a:solidFill>
                  <a:srgbClr val="2C394C"/>
                </a:solidFill>
                <a:latin typeface="Slate Pro Black" panose="02000603040000020004" pitchFamily="2" charset="77"/>
                <a:ea typeface="Raleway"/>
                <a:cs typeface="Circular Std Book" panose="020B0604020101020102" pitchFamily="34" charset="77"/>
                <a:sym typeface="Raleway"/>
              </a:rPr>
              <a:t>approccio</a:t>
            </a:r>
            <a:r>
              <a:rPr lang="en-US" sz="13000" b="1" dirty="0">
                <a:solidFill>
                  <a:srgbClr val="2C394C"/>
                </a:solidFill>
                <a:latin typeface="Slate Pro Black" panose="02000603040000020004" pitchFamily="2" charset="77"/>
                <a:ea typeface="Raleway"/>
                <a:cs typeface="Circular Std Book" panose="020B0604020101020102" pitchFamily="34" charset="77"/>
                <a:sym typeface="Raleway"/>
              </a:rPr>
              <a:t> </a:t>
            </a:r>
            <a:r>
              <a:rPr lang="en-US" sz="13000" b="1" dirty="0" err="1">
                <a:solidFill>
                  <a:srgbClr val="2C394C"/>
                </a:solidFill>
                <a:latin typeface="Slate Pro Black" panose="02000603040000020004" pitchFamily="2" charset="77"/>
                <a:ea typeface="Raleway"/>
                <a:cs typeface="Circular Std Book" panose="020B0604020101020102" pitchFamily="34" charset="77"/>
                <a:sym typeface="Raleway"/>
              </a:rPr>
              <a:t>integrato</a:t>
            </a:r>
            <a:r>
              <a:rPr lang="en-US" sz="13000" b="1" dirty="0">
                <a:solidFill>
                  <a:srgbClr val="2C394C"/>
                </a:solidFill>
                <a:latin typeface="Slate Pro Black" panose="02000603040000020004" pitchFamily="2" charset="77"/>
                <a:ea typeface="Raleway"/>
                <a:cs typeface="Circular Std Book" panose="020B0604020101020102" pitchFamily="34" charset="77"/>
                <a:sym typeface="Raleway"/>
              </a:rPr>
              <a:t>.</a:t>
            </a:r>
          </a:p>
        </p:txBody>
      </p:sp>
      <p:sp>
        <p:nvSpPr>
          <p:cNvPr id="5" name="TextBox 4">
            <a:extLst>
              <a:ext uri="{FF2B5EF4-FFF2-40B4-BE49-F238E27FC236}">
                <a16:creationId xmlns:a16="http://schemas.microsoft.com/office/drawing/2014/main" id="{645ECAA9-9711-E24D-B25B-23F5D3387B4F}"/>
              </a:ext>
            </a:extLst>
          </p:cNvPr>
          <p:cNvSpPr txBox="1"/>
          <p:nvPr userDrawn="1"/>
        </p:nvSpPr>
        <p:spPr>
          <a:xfrm>
            <a:off x="2861440" y="3166152"/>
            <a:ext cx="3108543" cy="707886"/>
          </a:xfrm>
          <a:prstGeom prst="rect">
            <a:avLst/>
          </a:prstGeom>
          <a:noFill/>
        </p:spPr>
        <p:txBody>
          <a:bodyPr wrap="none" rtlCol="0">
            <a:spAutoFit/>
          </a:bodyPr>
          <a:lstStyle/>
          <a:p>
            <a:r>
              <a:rPr lang="it-IT" sz="4000" dirty="0">
                <a:solidFill>
                  <a:srgbClr val="2C394C"/>
                </a:solidFill>
                <a:latin typeface="Slate Pro" panose="02000603040000020004" pitchFamily="2" charset="77"/>
                <a:cs typeface="Circular Std Book" panose="020B0604020101020102" pitchFamily="34" charset="77"/>
              </a:rPr>
              <a:t>Ottobre 2018</a:t>
            </a:r>
            <a:endParaRPr lang="en-US" sz="4000" dirty="0">
              <a:solidFill>
                <a:srgbClr val="2C394C"/>
              </a:solidFill>
              <a:latin typeface="Slate Pro" panose="02000603040000020004" pitchFamily="2" charset="77"/>
              <a:cs typeface="Circular Std Book" panose="020B0604020101020102" pitchFamily="34" charset="77"/>
            </a:endParaRPr>
          </a:p>
        </p:txBody>
      </p:sp>
      <p:sp>
        <p:nvSpPr>
          <p:cNvPr id="6" name="TextBox 5">
            <a:extLst>
              <a:ext uri="{FF2B5EF4-FFF2-40B4-BE49-F238E27FC236}">
                <a16:creationId xmlns:a16="http://schemas.microsoft.com/office/drawing/2014/main" id="{B3F71CAC-DA5B-D14E-8E89-B0F09A2E2584}"/>
              </a:ext>
            </a:extLst>
          </p:cNvPr>
          <p:cNvSpPr txBox="1"/>
          <p:nvPr userDrawn="1"/>
        </p:nvSpPr>
        <p:spPr>
          <a:xfrm>
            <a:off x="2861439" y="6694127"/>
            <a:ext cx="17831831" cy="1477328"/>
          </a:xfrm>
          <a:prstGeom prst="rect">
            <a:avLst/>
          </a:prstGeom>
          <a:noFill/>
        </p:spPr>
        <p:txBody>
          <a:bodyPr wrap="square" rtlCol="0">
            <a:spAutoFit/>
          </a:bodyPr>
          <a:lstStyle/>
          <a:p>
            <a:pPr fontAlgn="base"/>
            <a:r>
              <a:rPr lang="en-US" sz="4500" dirty="0" err="1">
                <a:solidFill>
                  <a:srgbClr val="2C394C"/>
                </a:solidFill>
                <a:latin typeface="Garamond" panose="02020404030301010803" pitchFamily="18" charset="0"/>
                <a:cs typeface="Circular Std Book" panose="020B0604020101020102" pitchFamily="34" charset="77"/>
              </a:rPr>
              <a:t>Gestione</a:t>
            </a:r>
            <a:r>
              <a:rPr lang="en-US" sz="4500" dirty="0">
                <a:solidFill>
                  <a:srgbClr val="2C394C"/>
                </a:solidFill>
                <a:latin typeface="Garamond" panose="02020404030301010803" pitchFamily="18" charset="0"/>
                <a:cs typeface="Circular Std Book" panose="020B0604020101020102" pitchFamily="34" charset="77"/>
              </a:rPr>
              <a:t> e </a:t>
            </a:r>
            <a:r>
              <a:rPr lang="en-US" sz="4500" dirty="0" err="1">
                <a:solidFill>
                  <a:srgbClr val="2C394C"/>
                </a:solidFill>
                <a:latin typeface="Garamond" panose="02020404030301010803" pitchFamily="18" charset="0"/>
                <a:cs typeface="Circular Std Book" panose="020B0604020101020102" pitchFamily="34" charset="77"/>
              </a:rPr>
              <a:t>utilizzo</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dei</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servizi</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bancari</a:t>
            </a:r>
            <a:r>
              <a:rPr lang="en-US" sz="4500" dirty="0">
                <a:solidFill>
                  <a:srgbClr val="2C394C"/>
                </a:solidFill>
                <a:latin typeface="Garamond" panose="02020404030301010803" pitchFamily="18" charset="0"/>
                <a:cs typeface="Circular Std Book" panose="020B0604020101020102" pitchFamily="34" charset="77"/>
              </a:rPr>
              <a:t> e </a:t>
            </a:r>
            <a:r>
              <a:rPr lang="en-US" sz="4500" dirty="0" err="1">
                <a:solidFill>
                  <a:srgbClr val="2C394C"/>
                </a:solidFill>
                <a:latin typeface="Garamond" panose="02020404030301010803" pitchFamily="18" charset="0"/>
                <a:cs typeface="Circular Std Book" panose="020B0604020101020102" pitchFamily="34" charset="77"/>
              </a:rPr>
              <a:t>finanziari</a:t>
            </a:r>
            <a:r>
              <a:rPr lang="en-US" sz="4500" dirty="0">
                <a:solidFill>
                  <a:srgbClr val="2C394C"/>
                </a:solidFill>
                <a:latin typeface="Garamond" panose="02020404030301010803" pitchFamily="18" charset="0"/>
                <a:cs typeface="Circular Std Book" panose="020B0604020101020102" pitchFamily="34" charset="77"/>
              </a:rPr>
              <a:t> on-line, </a:t>
            </a:r>
          </a:p>
          <a:p>
            <a:pPr fontAlgn="base"/>
            <a:r>
              <a:rPr lang="en-US" sz="4500" dirty="0" err="1">
                <a:solidFill>
                  <a:srgbClr val="2C394C"/>
                </a:solidFill>
                <a:latin typeface="Garamond" panose="02020404030301010803" pitchFamily="18" charset="0"/>
                <a:cs typeface="Circular Std Book" panose="020B0604020101020102" pitchFamily="34" charset="77"/>
              </a:rPr>
              <a:t>tutela</a:t>
            </a:r>
            <a:r>
              <a:rPr lang="en-US" sz="4500" dirty="0">
                <a:solidFill>
                  <a:srgbClr val="2C394C"/>
                </a:solidFill>
                <a:latin typeface="Garamond" panose="02020404030301010803" pitchFamily="18" charset="0"/>
                <a:cs typeface="Circular Std Book" panose="020B0604020101020102" pitchFamily="34" charset="77"/>
              </a:rPr>
              <a:t> del software e </a:t>
            </a:r>
            <a:r>
              <a:rPr lang="en-US" sz="4500" dirty="0" err="1">
                <a:solidFill>
                  <a:srgbClr val="2C394C"/>
                </a:solidFill>
                <a:latin typeface="Garamond" panose="02020404030301010803" pitchFamily="18" charset="0"/>
                <a:cs typeface="Circular Std Book" panose="020B0604020101020102" pitchFamily="34" charset="77"/>
              </a:rPr>
              <a:t>dei</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diritti</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d'autore</a:t>
            </a:r>
            <a:endParaRPr lang="en-US" sz="4500" dirty="0">
              <a:solidFill>
                <a:srgbClr val="2C394C"/>
              </a:solidFill>
              <a:latin typeface="Garamond" panose="02020404030301010803" pitchFamily="18" charset="0"/>
              <a:cs typeface="Circular Std Book" panose="020B0604020101020102" pitchFamily="34" charset="77"/>
            </a:endParaRPr>
          </a:p>
        </p:txBody>
      </p:sp>
      <p:sp>
        <p:nvSpPr>
          <p:cNvPr id="8" name="Rectangle 7">
            <a:extLst>
              <a:ext uri="{FF2B5EF4-FFF2-40B4-BE49-F238E27FC236}">
                <a16:creationId xmlns:a16="http://schemas.microsoft.com/office/drawing/2014/main" id="{0B6BCB9E-A4A9-0D40-AFEC-3ECBC6449784}"/>
              </a:ext>
            </a:extLst>
          </p:cNvPr>
          <p:cNvSpPr/>
          <p:nvPr userDrawn="1"/>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57E6F4-67DB-814A-B451-39DFD8F24C7E}"/>
              </a:ext>
            </a:extLst>
          </p:cNvPr>
          <p:cNvSpPr/>
          <p:nvPr userDrawn="1"/>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FF1AF7E-7B0B-B14E-BDB5-E89B7273DB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11" name="TextBox 10">
            <a:extLst>
              <a:ext uri="{FF2B5EF4-FFF2-40B4-BE49-F238E27FC236}">
                <a16:creationId xmlns:a16="http://schemas.microsoft.com/office/drawing/2014/main" id="{D70050D4-EFE1-6B44-B0C1-514A41A5F6DD}"/>
              </a:ext>
            </a:extLst>
          </p:cNvPr>
          <p:cNvSpPr txBox="1"/>
          <p:nvPr userDrawn="1"/>
        </p:nvSpPr>
        <p:spPr>
          <a:xfrm>
            <a:off x="2861440" y="11065276"/>
            <a:ext cx="2722220" cy="1569660"/>
          </a:xfrm>
          <a:prstGeom prst="rect">
            <a:avLst/>
          </a:prstGeom>
          <a:noFill/>
        </p:spPr>
        <p:txBody>
          <a:bodyPr wrap="none" rtlCol="0">
            <a:spAutoFit/>
          </a:bodyPr>
          <a:lstStyle/>
          <a:p>
            <a:pPr fontAlgn="base"/>
            <a:r>
              <a:rPr lang="en-US" sz="3200" b="1" dirty="0">
                <a:solidFill>
                  <a:srgbClr val="2C394C"/>
                </a:solidFill>
                <a:latin typeface="Garamond" panose="02020404030301010803" pitchFamily="18" charset="0"/>
                <a:cs typeface="Circular Std Book" panose="020B0604020101020102" pitchFamily="34" charset="77"/>
              </a:rPr>
              <a:t>SZA</a:t>
            </a:r>
          </a:p>
          <a:p>
            <a:pPr fontAlgn="base"/>
            <a:r>
              <a:rPr lang="en-US" sz="3200" dirty="0">
                <a:solidFill>
                  <a:srgbClr val="2C394C"/>
                </a:solidFill>
                <a:latin typeface="Garamond" panose="02020404030301010803" pitchFamily="18" charset="0"/>
                <a:cs typeface="Circular Std Book" panose="020B0604020101020102" pitchFamily="34" charset="77"/>
              </a:rPr>
              <a:t>Corso Italia, 13 </a:t>
            </a:r>
          </a:p>
          <a:p>
            <a:pPr fontAlgn="base"/>
            <a:r>
              <a:rPr lang="en-US" sz="3200" dirty="0">
                <a:solidFill>
                  <a:srgbClr val="2C394C"/>
                </a:solidFill>
                <a:latin typeface="Garamond" panose="02020404030301010803" pitchFamily="18" charset="0"/>
                <a:cs typeface="Circular Std Book" panose="020B0604020101020102" pitchFamily="34" charset="77"/>
              </a:rPr>
              <a:t>20122 Milano</a:t>
            </a:r>
          </a:p>
        </p:txBody>
      </p:sp>
      <p:sp>
        <p:nvSpPr>
          <p:cNvPr id="12" name="TextBox 11">
            <a:extLst>
              <a:ext uri="{FF2B5EF4-FFF2-40B4-BE49-F238E27FC236}">
                <a16:creationId xmlns:a16="http://schemas.microsoft.com/office/drawing/2014/main" id="{67FB461B-AB9B-154C-8C0E-27909171E9BA}"/>
              </a:ext>
            </a:extLst>
          </p:cNvPr>
          <p:cNvSpPr txBox="1"/>
          <p:nvPr userDrawn="1"/>
        </p:nvSpPr>
        <p:spPr>
          <a:xfrm>
            <a:off x="6161231" y="11065276"/>
            <a:ext cx="2518638" cy="1077218"/>
          </a:xfrm>
          <a:prstGeom prst="rect">
            <a:avLst/>
          </a:prstGeom>
          <a:noFill/>
        </p:spPr>
        <p:txBody>
          <a:bodyPr wrap="none" rtlCol="0">
            <a:spAutoFit/>
          </a:bodyPr>
          <a:lstStyle/>
          <a:p>
            <a:pPr fontAlgn="base"/>
            <a:r>
              <a:rPr lang="en-US" sz="3200" dirty="0">
                <a:solidFill>
                  <a:srgbClr val="2C394C"/>
                </a:solidFill>
                <a:latin typeface="Garamond" panose="02020404030301010803" pitchFamily="18" charset="0"/>
                <a:cs typeface="Circular Std Book" panose="020B0604020101020102" pitchFamily="34" charset="77"/>
              </a:rPr>
              <a:t>02 76 02 45 58</a:t>
            </a:r>
          </a:p>
          <a:p>
            <a:pPr fontAlgn="base"/>
            <a:r>
              <a:rPr lang="en-US" sz="3200" dirty="0" err="1">
                <a:solidFill>
                  <a:srgbClr val="2C394C"/>
                </a:solidFill>
                <a:latin typeface="Garamond" panose="02020404030301010803" pitchFamily="18" charset="0"/>
                <a:cs typeface="Circular Std Book" panose="020B0604020101020102" pitchFamily="34" charset="77"/>
              </a:rPr>
              <a:t>hello@sza.it</a:t>
            </a:r>
            <a:endParaRPr lang="en-US" sz="3200" dirty="0">
              <a:solidFill>
                <a:srgbClr val="2C394C"/>
              </a:solidFill>
              <a:latin typeface="Garamond" panose="02020404030301010803" pitchFamily="18" charset="0"/>
              <a:cs typeface="Circular Std Book" panose="020B0604020101020102" pitchFamily="34" charset="77"/>
            </a:endParaRPr>
          </a:p>
        </p:txBody>
      </p:sp>
    </p:spTree>
    <p:extLst>
      <p:ext uri="{BB962C8B-B14F-4D97-AF65-F5344CB8AC3E}">
        <p14:creationId xmlns:p14="http://schemas.microsoft.com/office/powerpoint/2010/main" val="314637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apitolo White">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122B591A-4B8B-B743-A6EB-8D0CC3204254}"/>
              </a:ext>
            </a:extLst>
          </p:cNvPr>
          <p:cNvSpPr txBox="1">
            <a:spLocks/>
          </p:cNvSpPr>
          <p:nvPr userDrawn="1"/>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nSpc>
                <a:spcPct val="100000"/>
              </a:lnSpc>
              <a:spcBef>
                <a:spcPts val="0"/>
              </a:spcBef>
              <a:buClr>
                <a:srgbClr val="000000"/>
              </a:buClr>
              <a:buSzPts val="2000"/>
            </a:pPr>
            <a:r>
              <a:rPr lang="en-US" sz="13000" b="1" dirty="0">
                <a:solidFill>
                  <a:srgbClr val="2C394C"/>
                </a:solidFill>
                <a:latin typeface="Slate Pro Black" panose="02000603040000020004" pitchFamily="2" charset="77"/>
                <a:ea typeface="Raleway"/>
                <a:cs typeface="Circular Std Book" panose="020B0604020101020102" pitchFamily="34" charset="77"/>
                <a:sym typeface="Raleway"/>
              </a:rPr>
              <a:t>Information </a:t>
            </a:r>
          </a:p>
          <a:p>
            <a:pPr lvl="0">
              <a:lnSpc>
                <a:spcPct val="100000"/>
              </a:lnSpc>
              <a:spcBef>
                <a:spcPts val="0"/>
              </a:spcBef>
              <a:buClr>
                <a:srgbClr val="000000"/>
              </a:buClr>
              <a:buSzPts val="2000"/>
            </a:pPr>
            <a:r>
              <a:rPr lang="en-US" sz="13000" b="1" dirty="0">
                <a:solidFill>
                  <a:srgbClr val="2C394C"/>
                </a:solidFill>
                <a:latin typeface="Slate Pro Black" panose="02000603040000020004" pitchFamily="2" charset="77"/>
                <a:ea typeface="Raleway"/>
                <a:cs typeface="Circular Std Book" panose="020B0604020101020102" pitchFamily="34" charset="77"/>
                <a:sym typeface="Raleway"/>
              </a:rPr>
              <a:t>Technology</a:t>
            </a:r>
          </a:p>
        </p:txBody>
      </p:sp>
      <p:sp>
        <p:nvSpPr>
          <p:cNvPr id="4" name="Rectangle 3">
            <a:extLst>
              <a:ext uri="{FF2B5EF4-FFF2-40B4-BE49-F238E27FC236}">
                <a16:creationId xmlns:a16="http://schemas.microsoft.com/office/drawing/2014/main" id="{8197AC2B-7EB1-CA44-BDF0-FB19C5D95B5E}"/>
              </a:ext>
            </a:extLst>
          </p:cNvPr>
          <p:cNvSpPr/>
          <p:nvPr userDrawn="1"/>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ED8CCEE-916F-7842-8C93-08731A430C42}"/>
              </a:ext>
            </a:extLst>
          </p:cNvPr>
          <p:cNvSpPr/>
          <p:nvPr userDrawn="1"/>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7A0B9C0-EFAD-6E49-BBDB-2829461AFA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Tree>
    <p:extLst>
      <p:ext uri="{BB962C8B-B14F-4D97-AF65-F5344CB8AC3E}">
        <p14:creationId xmlns:p14="http://schemas.microsoft.com/office/powerpoint/2010/main" val="117716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hite">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08629DBF-92A4-E74A-9C20-836CDD4A579C}"/>
              </a:ext>
            </a:extLst>
          </p:cNvPr>
          <p:cNvSpPr txBox="1">
            <a:spLocks/>
          </p:cNvSpPr>
          <p:nvPr userDrawn="1"/>
        </p:nvSpPr>
        <p:spPr>
          <a:xfrm>
            <a:off x="1073426" y="1865732"/>
            <a:ext cx="22222673" cy="3208017"/>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l">
              <a:lnSpc>
                <a:spcPct val="100000"/>
              </a:lnSpc>
              <a:spcBef>
                <a:spcPts val="0"/>
              </a:spcBef>
              <a:buClr>
                <a:srgbClr val="000000"/>
              </a:buClr>
              <a:buSzPts val="2000"/>
            </a:pPr>
            <a:r>
              <a:rPr lang="en-US" sz="10000" b="1" dirty="0">
                <a:solidFill>
                  <a:srgbClr val="2C394C"/>
                </a:solidFill>
                <a:latin typeface="Slate Pro Black" panose="02000603040000020004" pitchFamily="2" charset="77"/>
              </a:rPr>
              <a:t>Lorem ipsum dolor sit </a:t>
            </a:r>
            <a:r>
              <a:rPr lang="en-US" sz="10000" b="1" dirty="0" err="1">
                <a:solidFill>
                  <a:srgbClr val="2C394C"/>
                </a:solidFill>
                <a:latin typeface="Slate Pro Black" panose="02000603040000020004" pitchFamily="2" charset="77"/>
              </a:rPr>
              <a:t>amet</a:t>
            </a:r>
            <a:r>
              <a:rPr lang="en-US" sz="10000" b="1" dirty="0">
                <a:solidFill>
                  <a:srgbClr val="2C394C"/>
                </a:solidFill>
                <a:latin typeface="Slate Pro Black" panose="02000603040000020004" pitchFamily="2" charset="77"/>
              </a:rPr>
              <a:t>.</a:t>
            </a:r>
            <a:endParaRPr lang="en-US" sz="10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TextBox 2">
            <a:extLst>
              <a:ext uri="{FF2B5EF4-FFF2-40B4-BE49-F238E27FC236}">
                <a16:creationId xmlns:a16="http://schemas.microsoft.com/office/drawing/2014/main" id="{7AFE75AF-13A0-D344-A394-896CC2C255E4}"/>
              </a:ext>
            </a:extLst>
          </p:cNvPr>
          <p:cNvSpPr txBox="1"/>
          <p:nvPr userDrawn="1"/>
        </p:nvSpPr>
        <p:spPr>
          <a:xfrm>
            <a:off x="2861440" y="5792588"/>
            <a:ext cx="15525952" cy="4201535"/>
          </a:xfrm>
          <a:prstGeom prst="rect">
            <a:avLst/>
          </a:prstGeom>
          <a:noFill/>
        </p:spPr>
        <p:txBody>
          <a:bodyPr wrap="square" rtlCol="0">
            <a:spAutoFit/>
          </a:bodyPr>
          <a:lstStyle/>
          <a:p>
            <a:pPr fontAlgn="base">
              <a:lnSpc>
                <a:spcPct val="120000"/>
              </a:lnSpc>
            </a:pPr>
            <a:r>
              <a:rPr lang="en-US" sz="4500" dirty="0" err="1">
                <a:solidFill>
                  <a:srgbClr val="2C394C"/>
                </a:solidFill>
                <a:latin typeface="Garamond" panose="02020404030301010803" pitchFamily="18" charset="0"/>
                <a:cs typeface="Circular Std Book" panose="020B0604020101020102" pitchFamily="34" charset="77"/>
              </a:rPr>
              <a:t>Consectetur</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adipiscing</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elit</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sed</a:t>
            </a:r>
            <a:r>
              <a:rPr lang="en-US" sz="4500" dirty="0">
                <a:solidFill>
                  <a:srgbClr val="2C394C"/>
                </a:solidFill>
                <a:latin typeface="Garamond" panose="02020404030301010803" pitchFamily="18" charset="0"/>
                <a:cs typeface="Circular Std Book" panose="020B0604020101020102" pitchFamily="34" charset="77"/>
              </a:rPr>
              <a:t> do </a:t>
            </a:r>
            <a:r>
              <a:rPr lang="en-US" sz="4500" dirty="0" err="1">
                <a:solidFill>
                  <a:srgbClr val="2C394C"/>
                </a:solidFill>
                <a:latin typeface="Garamond" panose="02020404030301010803" pitchFamily="18" charset="0"/>
                <a:cs typeface="Circular Std Book" panose="020B0604020101020102" pitchFamily="34" charset="77"/>
              </a:rPr>
              <a:t>eiusmod</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tempor</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incididunt</a:t>
            </a:r>
            <a:r>
              <a:rPr lang="en-US" sz="4500" dirty="0">
                <a:solidFill>
                  <a:srgbClr val="2C394C"/>
                </a:solidFill>
                <a:latin typeface="Garamond" panose="02020404030301010803" pitchFamily="18" charset="0"/>
                <a:cs typeface="Circular Std Book" panose="020B0604020101020102" pitchFamily="34" charset="77"/>
              </a:rPr>
              <a:t> </a:t>
            </a:r>
          </a:p>
          <a:p>
            <a:pPr fontAlgn="base">
              <a:lnSpc>
                <a:spcPct val="120000"/>
              </a:lnSpc>
            </a:pPr>
            <a:r>
              <a:rPr lang="en-US" sz="4500" dirty="0" err="1">
                <a:solidFill>
                  <a:srgbClr val="2C394C"/>
                </a:solidFill>
                <a:latin typeface="Garamond" panose="02020404030301010803" pitchFamily="18" charset="0"/>
                <a:cs typeface="Circular Std Book" panose="020B0604020101020102" pitchFamily="34" charset="77"/>
              </a:rPr>
              <a:t>ut</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labore</a:t>
            </a:r>
            <a:r>
              <a:rPr lang="en-US" sz="4500" dirty="0">
                <a:solidFill>
                  <a:srgbClr val="2C394C"/>
                </a:solidFill>
                <a:latin typeface="Garamond" panose="02020404030301010803" pitchFamily="18" charset="0"/>
                <a:cs typeface="Circular Std Book" panose="020B0604020101020102" pitchFamily="34" charset="77"/>
              </a:rPr>
              <a:t> et dolore magna </a:t>
            </a:r>
            <a:r>
              <a:rPr lang="en-US" sz="4500" dirty="0" err="1">
                <a:solidFill>
                  <a:srgbClr val="2C394C"/>
                </a:solidFill>
                <a:latin typeface="Garamond" panose="02020404030301010803" pitchFamily="18" charset="0"/>
                <a:cs typeface="Circular Std Book" panose="020B0604020101020102" pitchFamily="34" charset="77"/>
              </a:rPr>
              <a:t>aliqua</a:t>
            </a:r>
            <a:r>
              <a:rPr lang="en-US" sz="4500" dirty="0">
                <a:solidFill>
                  <a:srgbClr val="2C394C"/>
                </a:solidFill>
                <a:latin typeface="Garamond" panose="02020404030301010803" pitchFamily="18" charset="0"/>
                <a:cs typeface="Circular Std Book" panose="020B0604020101020102" pitchFamily="34" charset="77"/>
              </a:rPr>
              <a:t>. Ut </a:t>
            </a:r>
            <a:r>
              <a:rPr lang="en-US" sz="4500" dirty="0" err="1">
                <a:solidFill>
                  <a:srgbClr val="2C394C"/>
                </a:solidFill>
                <a:latin typeface="Garamond" panose="02020404030301010803" pitchFamily="18" charset="0"/>
                <a:cs typeface="Circular Std Book" panose="020B0604020101020102" pitchFamily="34" charset="77"/>
              </a:rPr>
              <a:t>enim</a:t>
            </a:r>
            <a:r>
              <a:rPr lang="en-US" sz="4500" dirty="0">
                <a:solidFill>
                  <a:srgbClr val="2C394C"/>
                </a:solidFill>
                <a:latin typeface="Garamond" panose="02020404030301010803" pitchFamily="18" charset="0"/>
                <a:cs typeface="Circular Std Book" panose="020B0604020101020102" pitchFamily="34" charset="77"/>
              </a:rPr>
              <a:t> ad minim </a:t>
            </a:r>
            <a:r>
              <a:rPr lang="en-US" sz="4500" dirty="0" err="1">
                <a:solidFill>
                  <a:srgbClr val="2C394C"/>
                </a:solidFill>
                <a:latin typeface="Garamond" panose="02020404030301010803" pitchFamily="18" charset="0"/>
                <a:cs typeface="Circular Std Book" panose="020B0604020101020102" pitchFamily="34" charset="77"/>
              </a:rPr>
              <a:t>veniam</a:t>
            </a:r>
            <a:r>
              <a:rPr lang="en-US" sz="4500" dirty="0">
                <a:solidFill>
                  <a:srgbClr val="2C394C"/>
                </a:solidFill>
                <a:latin typeface="Garamond" panose="02020404030301010803" pitchFamily="18" charset="0"/>
                <a:cs typeface="Circular Std Book" panose="020B0604020101020102" pitchFamily="34" charset="77"/>
              </a:rPr>
              <a:t>, </a:t>
            </a:r>
          </a:p>
          <a:p>
            <a:pPr fontAlgn="base">
              <a:lnSpc>
                <a:spcPct val="120000"/>
              </a:lnSpc>
            </a:pPr>
            <a:r>
              <a:rPr lang="en-US" sz="4500" dirty="0" err="1">
                <a:solidFill>
                  <a:srgbClr val="2C394C"/>
                </a:solidFill>
                <a:latin typeface="Garamond" panose="02020404030301010803" pitchFamily="18" charset="0"/>
                <a:cs typeface="Circular Std Book" panose="020B0604020101020102" pitchFamily="34" charset="77"/>
              </a:rPr>
              <a:t>quis</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nostrud</a:t>
            </a:r>
            <a:r>
              <a:rPr lang="en-US" sz="4500" dirty="0">
                <a:solidFill>
                  <a:srgbClr val="2C394C"/>
                </a:solidFill>
                <a:latin typeface="Garamond" panose="02020404030301010803" pitchFamily="18" charset="0"/>
                <a:cs typeface="Circular Std Book" panose="020B0604020101020102" pitchFamily="34" charset="77"/>
              </a:rPr>
              <a:t> exercitation </a:t>
            </a:r>
            <a:r>
              <a:rPr lang="en-US" sz="4500" dirty="0" err="1">
                <a:solidFill>
                  <a:srgbClr val="2C394C"/>
                </a:solidFill>
                <a:latin typeface="Garamond" panose="02020404030301010803" pitchFamily="18" charset="0"/>
                <a:cs typeface="Circular Std Book" panose="020B0604020101020102" pitchFamily="34" charset="77"/>
              </a:rPr>
              <a:t>ullamco</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laboris</a:t>
            </a:r>
            <a:r>
              <a:rPr lang="en-US" sz="4500" dirty="0">
                <a:solidFill>
                  <a:srgbClr val="2C394C"/>
                </a:solidFill>
                <a:latin typeface="Garamond" panose="02020404030301010803" pitchFamily="18" charset="0"/>
                <a:cs typeface="Circular Std Book" panose="020B0604020101020102" pitchFamily="34" charset="77"/>
              </a:rPr>
              <a:t> nisi </a:t>
            </a:r>
            <a:r>
              <a:rPr lang="en-US" sz="4500" dirty="0" err="1">
                <a:solidFill>
                  <a:srgbClr val="2C394C"/>
                </a:solidFill>
                <a:latin typeface="Garamond" panose="02020404030301010803" pitchFamily="18" charset="0"/>
                <a:cs typeface="Circular Std Book" panose="020B0604020101020102" pitchFamily="34" charset="77"/>
              </a:rPr>
              <a:t>ut</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aliquip</a:t>
            </a:r>
            <a:r>
              <a:rPr lang="en-US" sz="4500" dirty="0">
                <a:solidFill>
                  <a:srgbClr val="2C394C"/>
                </a:solidFill>
                <a:latin typeface="Garamond" panose="02020404030301010803" pitchFamily="18" charset="0"/>
                <a:cs typeface="Circular Std Book" panose="020B0604020101020102" pitchFamily="34" charset="77"/>
              </a:rPr>
              <a:t> ex </a:t>
            </a:r>
            <a:r>
              <a:rPr lang="en-US" sz="4500" dirty="0" err="1">
                <a:solidFill>
                  <a:srgbClr val="2C394C"/>
                </a:solidFill>
                <a:latin typeface="Garamond" panose="02020404030301010803" pitchFamily="18" charset="0"/>
                <a:cs typeface="Circular Std Book" panose="020B0604020101020102" pitchFamily="34" charset="77"/>
              </a:rPr>
              <a:t>ea</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commodo</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consequat</a:t>
            </a:r>
            <a:r>
              <a:rPr lang="en-US" sz="4500" dirty="0">
                <a:solidFill>
                  <a:srgbClr val="2C394C"/>
                </a:solidFill>
                <a:latin typeface="Garamond" panose="02020404030301010803" pitchFamily="18" charset="0"/>
                <a:cs typeface="Circular Std Book" panose="020B0604020101020102" pitchFamily="34" charset="77"/>
              </a:rPr>
              <a:t>. Duis </a:t>
            </a:r>
            <a:r>
              <a:rPr lang="en-US" sz="4500" dirty="0" err="1">
                <a:solidFill>
                  <a:srgbClr val="2C394C"/>
                </a:solidFill>
                <a:latin typeface="Garamond" panose="02020404030301010803" pitchFamily="18" charset="0"/>
                <a:cs typeface="Circular Std Book" panose="020B0604020101020102" pitchFamily="34" charset="77"/>
              </a:rPr>
              <a:t>aute</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irure</a:t>
            </a:r>
            <a:r>
              <a:rPr lang="en-US" sz="4500" dirty="0">
                <a:solidFill>
                  <a:srgbClr val="2C394C"/>
                </a:solidFill>
                <a:latin typeface="Garamond" panose="02020404030301010803" pitchFamily="18" charset="0"/>
                <a:cs typeface="Circular Std Book" panose="020B0604020101020102" pitchFamily="34" charset="77"/>
              </a:rPr>
              <a:t> dolor in </a:t>
            </a:r>
            <a:r>
              <a:rPr lang="en-US" sz="4500" dirty="0" err="1">
                <a:solidFill>
                  <a:srgbClr val="2C394C"/>
                </a:solidFill>
                <a:latin typeface="Garamond" panose="02020404030301010803" pitchFamily="18" charset="0"/>
                <a:cs typeface="Circular Std Book" panose="020B0604020101020102" pitchFamily="34" charset="77"/>
              </a:rPr>
              <a:t>reprehenderit</a:t>
            </a:r>
            <a:r>
              <a:rPr lang="en-US" sz="4500" dirty="0">
                <a:solidFill>
                  <a:srgbClr val="2C394C"/>
                </a:solidFill>
                <a:latin typeface="Garamond" panose="02020404030301010803" pitchFamily="18" charset="0"/>
                <a:cs typeface="Circular Std Book" panose="020B0604020101020102" pitchFamily="34" charset="77"/>
              </a:rPr>
              <a:t> </a:t>
            </a:r>
          </a:p>
          <a:p>
            <a:pPr fontAlgn="base">
              <a:lnSpc>
                <a:spcPct val="120000"/>
              </a:lnSpc>
            </a:pPr>
            <a:r>
              <a:rPr lang="en-US" sz="4500" dirty="0">
                <a:solidFill>
                  <a:srgbClr val="2C394C"/>
                </a:solidFill>
                <a:latin typeface="Garamond" panose="02020404030301010803" pitchFamily="18" charset="0"/>
                <a:cs typeface="Circular Std Book" panose="020B0604020101020102" pitchFamily="34" charset="77"/>
              </a:rPr>
              <a:t>in </a:t>
            </a:r>
            <a:r>
              <a:rPr lang="en-US" sz="4500" dirty="0" err="1">
                <a:solidFill>
                  <a:srgbClr val="2C394C"/>
                </a:solidFill>
                <a:latin typeface="Garamond" panose="02020404030301010803" pitchFamily="18" charset="0"/>
                <a:cs typeface="Circular Std Book" panose="020B0604020101020102" pitchFamily="34" charset="77"/>
              </a:rPr>
              <a:t>voluptate</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velit</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esse</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cillum</a:t>
            </a:r>
            <a:r>
              <a:rPr lang="en-US" sz="4500" dirty="0">
                <a:solidFill>
                  <a:srgbClr val="2C394C"/>
                </a:solidFill>
                <a:latin typeface="Garamond" panose="02020404030301010803" pitchFamily="18" charset="0"/>
                <a:cs typeface="Circular Std Book" panose="020B0604020101020102" pitchFamily="34" charset="77"/>
              </a:rPr>
              <a:t> dolore </a:t>
            </a:r>
            <a:r>
              <a:rPr lang="en-US" sz="4500" dirty="0" err="1">
                <a:solidFill>
                  <a:srgbClr val="2C394C"/>
                </a:solidFill>
                <a:latin typeface="Garamond" panose="02020404030301010803" pitchFamily="18" charset="0"/>
                <a:cs typeface="Circular Std Book" panose="020B0604020101020102" pitchFamily="34" charset="77"/>
              </a:rPr>
              <a:t>eu</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fugiat</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nulla</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pariatur</a:t>
            </a:r>
            <a:r>
              <a:rPr lang="en-US" sz="4500" dirty="0">
                <a:solidFill>
                  <a:srgbClr val="2C394C"/>
                </a:solidFill>
                <a:latin typeface="Garamond" panose="02020404030301010803" pitchFamily="18" charset="0"/>
                <a:cs typeface="Circular Std Book" panose="020B0604020101020102" pitchFamily="34" charset="77"/>
              </a:rPr>
              <a:t>. </a:t>
            </a:r>
          </a:p>
        </p:txBody>
      </p:sp>
      <p:sp>
        <p:nvSpPr>
          <p:cNvPr id="4" name="Rectangle 3">
            <a:extLst>
              <a:ext uri="{FF2B5EF4-FFF2-40B4-BE49-F238E27FC236}">
                <a16:creationId xmlns:a16="http://schemas.microsoft.com/office/drawing/2014/main" id="{3A22DE66-2110-4A4D-BD04-41C3FD2BEF22}"/>
              </a:ext>
            </a:extLst>
          </p:cNvPr>
          <p:cNvSpPr/>
          <p:nvPr userDrawn="1"/>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85D869D-93B2-4E47-A239-798617380E3C}"/>
              </a:ext>
            </a:extLst>
          </p:cNvPr>
          <p:cNvSpPr/>
          <p:nvPr userDrawn="1"/>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B53117B-EE45-864E-B6C3-F4BD10EC9CA3}"/>
              </a:ext>
            </a:extLst>
          </p:cNvPr>
          <p:cNvSpPr txBox="1"/>
          <p:nvPr userDrawn="1"/>
        </p:nvSpPr>
        <p:spPr>
          <a:xfrm>
            <a:off x="28236672" y="-2962656"/>
            <a:ext cx="237566" cy="369332"/>
          </a:xfrm>
          <a:prstGeom prst="rect">
            <a:avLst/>
          </a:prstGeom>
          <a:noFill/>
        </p:spPr>
        <p:txBody>
          <a:bodyPr wrap="none" rtlCol="0">
            <a:spAutoFit/>
          </a:bodyPr>
          <a:lstStyle/>
          <a:p>
            <a:r>
              <a:rPr lang="en-US" dirty="0"/>
              <a:t> </a:t>
            </a:r>
          </a:p>
        </p:txBody>
      </p:sp>
      <p:pic>
        <p:nvPicPr>
          <p:cNvPr id="7" name="Picture 6">
            <a:extLst>
              <a:ext uri="{FF2B5EF4-FFF2-40B4-BE49-F238E27FC236}">
                <a16:creationId xmlns:a16="http://schemas.microsoft.com/office/drawing/2014/main" id="{31F4662D-2236-8542-B35B-5D4B32112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8" name="Slide Number Placeholder 4">
            <a:extLst>
              <a:ext uri="{FF2B5EF4-FFF2-40B4-BE49-F238E27FC236}">
                <a16:creationId xmlns:a16="http://schemas.microsoft.com/office/drawing/2014/main" id="{0B169449-2F01-3C4F-AE35-988A5940B355}"/>
              </a:ext>
            </a:extLst>
          </p:cNvPr>
          <p:cNvSpPr txBox="1">
            <a:spLocks/>
          </p:cNvSpPr>
          <p:nvPr userDrawn="1"/>
        </p:nvSpPr>
        <p:spPr>
          <a:xfrm>
            <a:off x="23296099" y="12678082"/>
            <a:ext cx="548640" cy="548640"/>
          </a:xfrm>
          <a:prstGeom prst="ellipse">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98B1CD-C2ED-40D7-9BF7-D4D159BA4F33}" type="slidenum">
              <a:rPr lang="en-US" sz="2400" i="1" smtClean="0">
                <a:solidFill>
                  <a:srgbClr val="2C394C"/>
                </a:solidFill>
                <a:latin typeface="Slate Pro Medium" panose="02000603040000020004" pitchFamily="2" charset="77"/>
                <a:cs typeface="Circular Std Book" panose="020B0604020101020102" pitchFamily="34" charset="77"/>
              </a:rPr>
              <a:pPr/>
              <a:t>‹N›</a:t>
            </a:fld>
            <a:endParaRPr lang="en-US" sz="2400" i="1" dirty="0">
              <a:solidFill>
                <a:srgbClr val="2C394C"/>
              </a:solidFill>
              <a:latin typeface="Slate Pro Medium" panose="02000603040000020004" pitchFamily="2" charset="77"/>
              <a:cs typeface="Circular Std Book" panose="020B0604020101020102" pitchFamily="34" charset="77"/>
            </a:endParaRPr>
          </a:p>
        </p:txBody>
      </p:sp>
    </p:spTree>
    <p:extLst>
      <p:ext uri="{BB962C8B-B14F-4D97-AF65-F5344CB8AC3E}">
        <p14:creationId xmlns:p14="http://schemas.microsoft.com/office/powerpoint/2010/main" val="91055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hite IMG RIGH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31657A-2363-7B40-A8C3-F6D447938C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08886" y="0"/>
            <a:ext cx="9690400" cy="13716000"/>
          </a:xfrm>
          <a:prstGeom prst="rect">
            <a:avLst/>
          </a:prstGeom>
        </p:spPr>
      </p:pic>
      <p:sp>
        <p:nvSpPr>
          <p:cNvPr id="3" name="Title 6">
            <a:extLst>
              <a:ext uri="{FF2B5EF4-FFF2-40B4-BE49-F238E27FC236}">
                <a16:creationId xmlns:a16="http://schemas.microsoft.com/office/drawing/2014/main" id="{07866F8A-BC0B-E04E-901E-1EBC1BE5FA52}"/>
              </a:ext>
            </a:extLst>
          </p:cNvPr>
          <p:cNvSpPr txBox="1">
            <a:spLocks/>
          </p:cNvSpPr>
          <p:nvPr userDrawn="1"/>
        </p:nvSpPr>
        <p:spPr>
          <a:xfrm>
            <a:off x="1073426" y="1865732"/>
            <a:ext cx="22222673" cy="3208017"/>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l">
              <a:lnSpc>
                <a:spcPct val="100000"/>
              </a:lnSpc>
              <a:spcBef>
                <a:spcPts val="0"/>
              </a:spcBef>
              <a:buClr>
                <a:srgbClr val="000000"/>
              </a:buClr>
              <a:buSzPts val="2000"/>
            </a:pPr>
            <a:r>
              <a:rPr lang="en-US" sz="10000" b="1" dirty="0">
                <a:solidFill>
                  <a:srgbClr val="2C394C"/>
                </a:solidFill>
                <a:latin typeface="Slate Pro Black" panose="02000603040000020004" pitchFamily="2" charset="77"/>
              </a:rPr>
              <a:t>Lorem ipsum </a:t>
            </a:r>
          </a:p>
          <a:p>
            <a:pPr lvl="0" algn="l">
              <a:lnSpc>
                <a:spcPct val="100000"/>
              </a:lnSpc>
              <a:spcBef>
                <a:spcPts val="0"/>
              </a:spcBef>
              <a:buClr>
                <a:srgbClr val="000000"/>
              </a:buClr>
              <a:buSzPts val="2000"/>
            </a:pPr>
            <a:r>
              <a:rPr lang="en-US" sz="10000" b="1" dirty="0">
                <a:solidFill>
                  <a:srgbClr val="2C394C"/>
                </a:solidFill>
                <a:latin typeface="Slate Pro Black" panose="02000603040000020004" pitchFamily="2" charset="77"/>
              </a:rPr>
              <a:t>dolor sit </a:t>
            </a:r>
            <a:r>
              <a:rPr lang="en-US" sz="10000" b="1" dirty="0" err="1">
                <a:solidFill>
                  <a:srgbClr val="2C394C"/>
                </a:solidFill>
                <a:latin typeface="Slate Pro Black" panose="02000603040000020004" pitchFamily="2" charset="77"/>
              </a:rPr>
              <a:t>amet</a:t>
            </a:r>
            <a:r>
              <a:rPr lang="en-US" sz="10000" b="1" dirty="0">
                <a:solidFill>
                  <a:srgbClr val="2C394C"/>
                </a:solidFill>
                <a:latin typeface="Slate Pro Black" panose="02000603040000020004" pitchFamily="2" charset="77"/>
              </a:rPr>
              <a:t>.</a:t>
            </a:r>
            <a:endParaRPr lang="en-US" sz="10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4" name="TextBox 3">
            <a:extLst>
              <a:ext uri="{FF2B5EF4-FFF2-40B4-BE49-F238E27FC236}">
                <a16:creationId xmlns:a16="http://schemas.microsoft.com/office/drawing/2014/main" id="{9E2C0D23-8274-734B-B449-BDB411EC10C8}"/>
              </a:ext>
            </a:extLst>
          </p:cNvPr>
          <p:cNvSpPr txBox="1"/>
          <p:nvPr userDrawn="1"/>
        </p:nvSpPr>
        <p:spPr>
          <a:xfrm>
            <a:off x="2861441" y="6070884"/>
            <a:ext cx="10238334" cy="5032532"/>
          </a:xfrm>
          <a:prstGeom prst="rect">
            <a:avLst/>
          </a:prstGeom>
          <a:noFill/>
        </p:spPr>
        <p:txBody>
          <a:bodyPr wrap="square" rtlCol="0">
            <a:spAutoFit/>
          </a:bodyPr>
          <a:lstStyle/>
          <a:p>
            <a:pPr fontAlgn="base">
              <a:lnSpc>
                <a:spcPct val="120000"/>
              </a:lnSpc>
            </a:pPr>
            <a:r>
              <a:rPr lang="en-US" sz="4500" dirty="0" err="1">
                <a:solidFill>
                  <a:srgbClr val="2C394C"/>
                </a:solidFill>
                <a:latin typeface="Garamond" panose="02020404030301010803" pitchFamily="18" charset="0"/>
                <a:cs typeface="Circular Std Book" panose="020B0604020101020102" pitchFamily="34" charset="77"/>
              </a:rPr>
              <a:t>Consectetur</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adipiscing</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elit</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sed</a:t>
            </a:r>
            <a:r>
              <a:rPr lang="en-US" sz="4500" dirty="0">
                <a:solidFill>
                  <a:srgbClr val="2C394C"/>
                </a:solidFill>
                <a:latin typeface="Garamond" panose="02020404030301010803" pitchFamily="18" charset="0"/>
                <a:cs typeface="Circular Std Book" panose="020B0604020101020102" pitchFamily="34" charset="77"/>
              </a:rPr>
              <a:t> do </a:t>
            </a:r>
            <a:r>
              <a:rPr lang="en-US" sz="4500" dirty="0" err="1">
                <a:solidFill>
                  <a:srgbClr val="2C394C"/>
                </a:solidFill>
                <a:latin typeface="Garamond" panose="02020404030301010803" pitchFamily="18" charset="0"/>
                <a:cs typeface="Circular Std Book" panose="020B0604020101020102" pitchFamily="34" charset="77"/>
              </a:rPr>
              <a:t>eiusmod</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tempor</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incididunt</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ut</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labore</a:t>
            </a:r>
            <a:r>
              <a:rPr lang="en-US" sz="4500" dirty="0">
                <a:solidFill>
                  <a:srgbClr val="2C394C"/>
                </a:solidFill>
                <a:latin typeface="Garamond" panose="02020404030301010803" pitchFamily="18" charset="0"/>
                <a:cs typeface="Circular Std Book" panose="020B0604020101020102" pitchFamily="34" charset="77"/>
              </a:rPr>
              <a:t> et dolore magna. </a:t>
            </a:r>
          </a:p>
          <a:p>
            <a:pPr fontAlgn="base">
              <a:lnSpc>
                <a:spcPct val="120000"/>
              </a:lnSpc>
            </a:pPr>
            <a:r>
              <a:rPr lang="en-US" sz="4500" dirty="0">
                <a:solidFill>
                  <a:srgbClr val="2C394C"/>
                </a:solidFill>
                <a:latin typeface="Garamond" panose="02020404030301010803" pitchFamily="18" charset="0"/>
                <a:cs typeface="Circular Std Book" panose="020B0604020101020102" pitchFamily="34" charset="77"/>
              </a:rPr>
              <a:t>Ut </a:t>
            </a:r>
            <a:r>
              <a:rPr lang="en-US" sz="4500" dirty="0" err="1">
                <a:solidFill>
                  <a:srgbClr val="2C394C"/>
                </a:solidFill>
                <a:latin typeface="Garamond" panose="02020404030301010803" pitchFamily="18" charset="0"/>
                <a:cs typeface="Circular Std Book" panose="020B0604020101020102" pitchFamily="34" charset="77"/>
              </a:rPr>
              <a:t>enim</a:t>
            </a:r>
            <a:r>
              <a:rPr lang="en-US" sz="4500" dirty="0">
                <a:solidFill>
                  <a:srgbClr val="2C394C"/>
                </a:solidFill>
                <a:latin typeface="Garamond" panose="02020404030301010803" pitchFamily="18" charset="0"/>
                <a:cs typeface="Circular Std Book" panose="020B0604020101020102" pitchFamily="34" charset="77"/>
              </a:rPr>
              <a:t> ad minim </a:t>
            </a:r>
            <a:r>
              <a:rPr lang="en-US" sz="4500" dirty="0" err="1">
                <a:solidFill>
                  <a:srgbClr val="2C394C"/>
                </a:solidFill>
                <a:latin typeface="Garamond" panose="02020404030301010803" pitchFamily="18" charset="0"/>
                <a:cs typeface="Circular Std Book" panose="020B0604020101020102" pitchFamily="34" charset="77"/>
              </a:rPr>
              <a:t>veniam</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quis</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nostrud</a:t>
            </a:r>
            <a:r>
              <a:rPr lang="en-US" sz="4500" dirty="0">
                <a:solidFill>
                  <a:srgbClr val="2C394C"/>
                </a:solidFill>
                <a:latin typeface="Garamond" panose="02020404030301010803" pitchFamily="18" charset="0"/>
                <a:cs typeface="Circular Std Book" panose="020B0604020101020102" pitchFamily="34" charset="77"/>
              </a:rPr>
              <a:t> exercitation </a:t>
            </a:r>
            <a:r>
              <a:rPr lang="en-US" sz="4500" dirty="0" err="1">
                <a:solidFill>
                  <a:srgbClr val="2C394C"/>
                </a:solidFill>
                <a:latin typeface="Garamond" panose="02020404030301010803" pitchFamily="18" charset="0"/>
                <a:cs typeface="Circular Std Book" panose="020B0604020101020102" pitchFamily="34" charset="77"/>
              </a:rPr>
              <a:t>ullamco</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laboris</a:t>
            </a:r>
            <a:r>
              <a:rPr lang="en-US" sz="4500" dirty="0">
                <a:solidFill>
                  <a:srgbClr val="2C394C"/>
                </a:solidFill>
                <a:latin typeface="Garamond" panose="02020404030301010803" pitchFamily="18" charset="0"/>
                <a:cs typeface="Circular Std Book" panose="020B0604020101020102" pitchFamily="34" charset="77"/>
              </a:rPr>
              <a:t> nisi </a:t>
            </a:r>
            <a:r>
              <a:rPr lang="en-US" sz="4500" dirty="0" err="1">
                <a:solidFill>
                  <a:srgbClr val="2C394C"/>
                </a:solidFill>
                <a:latin typeface="Garamond" panose="02020404030301010803" pitchFamily="18" charset="0"/>
                <a:cs typeface="Circular Std Book" panose="020B0604020101020102" pitchFamily="34" charset="77"/>
              </a:rPr>
              <a:t>ut</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aliquip</a:t>
            </a:r>
            <a:r>
              <a:rPr lang="en-US" sz="4500" dirty="0">
                <a:solidFill>
                  <a:srgbClr val="2C394C"/>
                </a:solidFill>
                <a:latin typeface="Garamond" panose="02020404030301010803" pitchFamily="18" charset="0"/>
                <a:cs typeface="Circular Std Book" panose="020B0604020101020102" pitchFamily="34" charset="77"/>
              </a:rPr>
              <a:t> </a:t>
            </a:r>
          </a:p>
          <a:p>
            <a:pPr fontAlgn="base">
              <a:lnSpc>
                <a:spcPct val="120000"/>
              </a:lnSpc>
            </a:pPr>
            <a:r>
              <a:rPr lang="en-US" sz="4500" dirty="0">
                <a:solidFill>
                  <a:srgbClr val="2C394C"/>
                </a:solidFill>
                <a:latin typeface="Garamond" panose="02020404030301010803" pitchFamily="18" charset="0"/>
                <a:cs typeface="Circular Std Book" panose="020B0604020101020102" pitchFamily="34" charset="77"/>
              </a:rPr>
              <a:t>ex </a:t>
            </a:r>
            <a:r>
              <a:rPr lang="en-US" sz="4500" dirty="0" err="1">
                <a:solidFill>
                  <a:srgbClr val="2C394C"/>
                </a:solidFill>
                <a:latin typeface="Garamond" panose="02020404030301010803" pitchFamily="18" charset="0"/>
                <a:cs typeface="Circular Std Book" panose="020B0604020101020102" pitchFamily="34" charset="77"/>
              </a:rPr>
              <a:t>ea</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commodo</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consequat</a:t>
            </a:r>
            <a:r>
              <a:rPr lang="en-US" sz="4500" dirty="0">
                <a:solidFill>
                  <a:srgbClr val="2C394C"/>
                </a:solidFill>
                <a:latin typeface="Garamond" panose="02020404030301010803" pitchFamily="18" charset="0"/>
                <a:cs typeface="Circular Std Book" panose="020B0604020101020102" pitchFamily="34" charset="77"/>
              </a:rPr>
              <a:t>. </a:t>
            </a:r>
          </a:p>
          <a:p>
            <a:pPr fontAlgn="base">
              <a:lnSpc>
                <a:spcPct val="120000"/>
              </a:lnSpc>
            </a:pPr>
            <a:r>
              <a:rPr lang="en-US" sz="4500" dirty="0">
                <a:solidFill>
                  <a:srgbClr val="2C394C"/>
                </a:solidFill>
                <a:latin typeface="Garamond" panose="02020404030301010803" pitchFamily="18" charset="0"/>
                <a:cs typeface="Circular Std Book" panose="020B0604020101020102" pitchFamily="34" charset="77"/>
              </a:rPr>
              <a:t>Duis </a:t>
            </a:r>
            <a:r>
              <a:rPr lang="en-US" sz="4500" dirty="0" err="1">
                <a:solidFill>
                  <a:srgbClr val="2C394C"/>
                </a:solidFill>
                <a:latin typeface="Garamond" panose="02020404030301010803" pitchFamily="18" charset="0"/>
                <a:cs typeface="Circular Std Book" panose="020B0604020101020102" pitchFamily="34" charset="77"/>
              </a:rPr>
              <a:t>aute</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irure</a:t>
            </a:r>
            <a:r>
              <a:rPr lang="en-US" sz="4500" dirty="0">
                <a:solidFill>
                  <a:srgbClr val="2C394C"/>
                </a:solidFill>
                <a:latin typeface="Garamond" panose="02020404030301010803" pitchFamily="18" charset="0"/>
                <a:cs typeface="Circular Std Book" panose="020B0604020101020102" pitchFamily="34" charset="77"/>
              </a:rPr>
              <a:t> dolor in </a:t>
            </a:r>
            <a:r>
              <a:rPr lang="en-US" sz="4500" dirty="0" err="1">
                <a:solidFill>
                  <a:srgbClr val="2C394C"/>
                </a:solidFill>
                <a:latin typeface="Garamond" panose="02020404030301010803" pitchFamily="18" charset="0"/>
                <a:cs typeface="Circular Std Book" panose="020B0604020101020102" pitchFamily="34" charset="77"/>
              </a:rPr>
              <a:t>reprehenderit</a:t>
            </a:r>
            <a:r>
              <a:rPr lang="en-US" sz="4500" dirty="0">
                <a:solidFill>
                  <a:srgbClr val="2C394C"/>
                </a:solidFill>
                <a:latin typeface="Garamond" panose="02020404030301010803" pitchFamily="18" charset="0"/>
                <a:cs typeface="Circular Std Book" panose="020B0604020101020102" pitchFamily="34" charset="77"/>
              </a:rPr>
              <a:t>.</a:t>
            </a:r>
          </a:p>
        </p:txBody>
      </p:sp>
      <p:sp>
        <p:nvSpPr>
          <p:cNvPr id="5" name="Rectangle 4">
            <a:extLst>
              <a:ext uri="{FF2B5EF4-FFF2-40B4-BE49-F238E27FC236}">
                <a16:creationId xmlns:a16="http://schemas.microsoft.com/office/drawing/2014/main" id="{255C3EE3-D68B-FA44-B949-C28037551F46}"/>
              </a:ext>
            </a:extLst>
          </p:cNvPr>
          <p:cNvSpPr/>
          <p:nvPr userDrawn="1"/>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A5DDDF-A75A-8049-928C-C9EDA9BA9BA7}"/>
              </a:ext>
            </a:extLst>
          </p:cNvPr>
          <p:cNvSpPr/>
          <p:nvPr userDrawn="1"/>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533BEDE-8199-F44A-9DCB-E84F1DBA94D3}"/>
              </a:ext>
            </a:extLst>
          </p:cNvPr>
          <p:cNvSpPr txBox="1"/>
          <p:nvPr userDrawn="1"/>
        </p:nvSpPr>
        <p:spPr>
          <a:xfrm>
            <a:off x="28236672" y="-2962656"/>
            <a:ext cx="237566" cy="369332"/>
          </a:xfrm>
          <a:prstGeom prst="rect">
            <a:avLst/>
          </a:prstGeom>
          <a:noFill/>
        </p:spPr>
        <p:txBody>
          <a:bodyPr wrap="none" rtlCol="0">
            <a:spAutoFit/>
          </a:bodyPr>
          <a:lstStyle/>
          <a:p>
            <a:r>
              <a:rPr lang="en-US" dirty="0"/>
              <a:t> </a:t>
            </a:r>
          </a:p>
        </p:txBody>
      </p:sp>
      <p:pic>
        <p:nvPicPr>
          <p:cNvPr id="8" name="Picture 7">
            <a:extLst>
              <a:ext uri="{FF2B5EF4-FFF2-40B4-BE49-F238E27FC236}">
                <a16:creationId xmlns:a16="http://schemas.microsoft.com/office/drawing/2014/main" id="{0253652C-AF6E-E84F-8977-3F94AF914A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9" name="Slide Number Placeholder 4">
            <a:extLst>
              <a:ext uri="{FF2B5EF4-FFF2-40B4-BE49-F238E27FC236}">
                <a16:creationId xmlns:a16="http://schemas.microsoft.com/office/drawing/2014/main" id="{780F1D23-2B6A-E949-9A29-C73044A02990}"/>
              </a:ext>
            </a:extLst>
          </p:cNvPr>
          <p:cNvSpPr txBox="1">
            <a:spLocks/>
          </p:cNvSpPr>
          <p:nvPr userDrawn="1"/>
        </p:nvSpPr>
        <p:spPr>
          <a:xfrm>
            <a:off x="23296099" y="12678082"/>
            <a:ext cx="548640" cy="548640"/>
          </a:xfrm>
          <a:prstGeom prst="ellipse">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98B1CD-C2ED-40D7-9BF7-D4D159BA4F33}" type="slidenum">
              <a:rPr lang="en-US" sz="2400" i="1" smtClean="0">
                <a:solidFill>
                  <a:srgbClr val="2C394C"/>
                </a:solidFill>
                <a:latin typeface="Slate Pro Medium" panose="02000603040000020004" pitchFamily="2" charset="77"/>
                <a:cs typeface="Circular Std Book" panose="020B0604020101020102" pitchFamily="34" charset="77"/>
              </a:rPr>
              <a:pPr/>
              <a:t>‹N›</a:t>
            </a:fld>
            <a:endParaRPr lang="en-US" sz="2400" i="1" dirty="0">
              <a:solidFill>
                <a:srgbClr val="2C394C"/>
              </a:solidFill>
              <a:latin typeface="Slate Pro Medium" panose="02000603040000020004" pitchFamily="2" charset="77"/>
              <a:cs typeface="Circular Std Book" panose="020B0604020101020102" pitchFamily="34" charset="77"/>
            </a:endParaRPr>
          </a:p>
        </p:txBody>
      </p:sp>
    </p:spTree>
    <p:extLst>
      <p:ext uri="{BB962C8B-B14F-4D97-AF65-F5344CB8AC3E}">
        <p14:creationId xmlns:p14="http://schemas.microsoft.com/office/powerpoint/2010/main" val="3254732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hite IMG LEF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E69966-DC1B-C64D-99F9-4664841D7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690400" cy="13716000"/>
          </a:xfrm>
          <a:prstGeom prst="rect">
            <a:avLst/>
          </a:prstGeom>
        </p:spPr>
      </p:pic>
      <p:sp>
        <p:nvSpPr>
          <p:cNvPr id="3" name="Title 6">
            <a:extLst>
              <a:ext uri="{FF2B5EF4-FFF2-40B4-BE49-F238E27FC236}">
                <a16:creationId xmlns:a16="http://schemas.microsoft.com/office/drawing/2014/main" id="{C378B0E9-98FC-EB43-814D-DBC79EA19AE2}"/>
              </a:ext>
            </a:extLst>
          </p:cNvPr>
          <p:cNvSpPr txBox="1">
            <a:spLocks/>
          </p:cNvSpPr>
          <p:nvPr userDrawn="1"/>
        </p:nvSpPr>
        <p:spPr>
          <a:xfrm>
            <a:off x="9263269" y="2263297"/>
            <a:ext cx="22222673" cy="3208017"/>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l">
              <a:lnSpc>
                <a:spcPct val="100000"/>
              </a:lnSpc>
              <a:spcBef>
                <a:spcPts val="0"/>
              </a:spcBef>
              <a:buClr>
                <a:srgbClr val="000000"/>
              </a:buClr>
              <a:buSzPts val="2000"/>
            </a:pPr>
            <a:r>
              <a:rPr lang="en-US" sz="10000" b="1" dirty="0">
                <a:solidFill>
                  <a:srgbClr val="2C394C"/>
                </a:solidFill>
                <a:latin typeface="Slate Pro Black" panose="02000603040000020004" pitchFamily="2" charset="77"/>
              </a:rPr>
              <a:t>Lorem ipsum </a:t>
            </a:r>
          </a:p>
          <a:p>
            <a:pPr lvl="0" algn="l">
              <a:lnSpc>
                <a:spcPct val="100000"/>
              </a:lnSpc>
              <a:spcBef>
                <a:spcPts val="0"/>
              </a:spcBef>
              <a:buClr>
                <a:srgbClr val="000000"/>
              </a:buClr>
              <a:buSzPts val="2000"/>
            </a:pPr>
            <a:r>
              <a:rPr lang="en-US" sz="10000" b="1" dirty="0">
                <a:solidFill>
                  <a:srgbClr val="2C394C"/>
                </a:solidFill>
                <a:latin typeface="Slate Pro Black" panose="02000603040000020004" pitchFamily="2" charset="77"/>
              </a:rPr>
              <a:t>dolor sit </a:t>
            </a:r>
            <a:r>
              <a:rPr lang="en-US" sz="10000" b="1" dirty="0" err="1">
                <a:solidFill>
                  <a:srgbClr val="2C394C"/>
                </a:solidFill>
                <a:latin typeface="Slate Pro Black" panose="02000603040000020004" pitchFamily="2" charset="77"/>
              </a:rPr>
              <a:t>amet</a:t>
            </a:r>
            <a:r>
              <a:rPr lang="en-US" sz="10000" b="1" dirty="0">
                <a:solidFill>
                  <a:srgbClr val="2C394C"/>
                </a:solidFill>
                <a:latin typeface="Slate Pro Black" panose="02000603040000020004" pitchFamily="2" charset="77"/>
              </a:rPr>
              <a:t>.</a:t>
            </a:r>
            <a:endParaRPr lang="en-US" sz="10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4" name="TextBox 3">
            <a:extLst>
              <a:ext uri="{FF2B5EF4-FFF2-40B4-BE49-F238E27FC236}">
                <a16:creationId xmlns:a16="http://schemas.microsoft.com/office/drawing/2014/main" id="{D8AC62D7-F2F0-1047-8C06-E348023EFDE5}"/>
              </a:ext>
            </a:extLst>
          </p:cNvPr>
          <p:cNvSpPr txBox="1"/>
          <p:nvPr userDrawn="1"/>
        </p:nvSpPr>
        <p:spPr>
          <a:xfrm>
            <a:off x="11051284" y="6468449"/>
            <a:ext cx="10238334" cy="5032532"/>
          </a:xfrm>
          <a:prstGeom prst="rect">
            <a:avLst/>
          </a:prstGeom>
          <a:noFill/>
        </p:spPr>
        <p:txBody>
          <a:bodyPr wrap="square" rtlCol="0">
            <a:spAutoFit/>
          </a:bodyPr>
          <a:lstStyle/>
          <a:p>
            <a:pPr fontAlgn="base">
              <a:lnSpc>
                <a:spcPct val="120000"/>
              </a:lnSpc>
            </a:pPr>
            <a:r>
              <a:rPr lang="en-US" sz="4500" dirty="0" err="1">
                <a:solidFill>
                  <a:srgbClr val="2C394C"/>
                </a:solidFill>
                <a:latin typeface="Garamond" panose="02020404030301010803" pitchFamily="18" charset="0"/>
                <a:cs typeface="Circular Std Book" panose="020B0604020101020102" pitchFamily="34" charset="77"/>
              </a:rPr>
              <a:t>Consectetur</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adipiscing</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elit</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sed</a:t>
            </a:r>
            <a:r>
              <a:rPr lang="en-US" sz="4500" dirty="0">
                <a:solidFill>
                  <a:srgbClr val="2C394C"/>
                </a:solidFill>
                <a:latin typeface="Garamond" panose="02020404030301010803" pitchFamily="18" charset="0"/>
                <a:cs typeface="Circular Std Book" panose="020B0604020101020102" pitchFamily="34" charset="77"/>
              </a:rPr>
              <a:t> do </a:t>
            </a:r>
            <a:r>
              <a:rPr lang="en-US" sz="4500" dirty="0" err="1">
                <a:solidFill>
                  <a:srgbClr val="2C394C"/>
                </a:solidFill>
                <a:latin typeface="Garamond" panose="02020404030301010803" pitchFamily="18" charset="0"/>
                <a:cs typeface="Circular Std Book" panose="020B0604020101020102" pitchFamily="34" charset="77"/>
              </a:rPr>
              <a:t>eiusmod</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tempor</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incididunt</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ut</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labore</a:t>
            </a:r>
            <a:r>
              <a:rPr lang="en-US" sz="4500" dirty="0">
                <a:solidFill>
                  <a:srgbClr val="2C394C"/>
                </a:solidFill>
                <a:latin typeface="Garamond" panose="02020404030301010803" pitchFamily="18" charset="0"/>
                <a:cs typeface="Circular Std Book" panose="020B0604020101020102" pitchFamily="34" charset="77"/>
              </a:rPr>
              <a:t> et dolore magna. </a:t>
            </a:r>
          </a:p>
          <a:p>
            <a:pPr fontAlgn="base">
              <a:lnSpc>
                <a:spcPct val="120000"/>
              </a:lnSpc>
            </a:pPr>
            <a:r>
              <a:rPr lang="en-US" sz="4500" dirty="0">
                <a:solidFill>
                  <a:srgbClr val="2C394C"/>
                </a:solidFill>
                <a:latin typeface="Garamond" panose="02020404030301010803" pitchFamily="18" charset="0"/>
                <a:cs typeface="Circular Std Book" panose="020B0604020101020102" pitchFamily="34" charset="77"/>
              </a:rPr>
              <a:t>Ut </a:t>
            </a:r>
            <a:r>
              <a:rPr lang="en-US" sz="4500" dirty="0" err="1">
                <a:solidFill>
                  <a:srgbClr val="2C394C"/>
                </a:solidFill>
                <a:latin typeface="Garamond" panose="02020404030301010803" pitchFamily="18" charset="0"/>
                <a:cs typeface="Circular Std Book" panose="020B0604020101020102" pitchFamily="34" charset="77"/>
              </a:rPr>
              <a:t>enim</a:t>
            </a:r>
            <a:r>
              <a:rPr lang="en-US" sz="4500" dirty="0">
                <a:solidFill>
                  <a:srgbClr val="2C394C"/>
                </a:solidFill>
                <a:latin typeface="Garamond" panose="02020404030301010803" pitchFamily="18" charset="0"/>
                <a:cs typeface="Circular Std Book" panose="020B0604020101020102" pitchFamily="34" charset="77"/>
              </a:rPr>
              <a:t> ad minim </a:t>
            </a:r>
            <a:r>
              <a:rPr lang="en-US" sz="4500" dirty="0" err="1">
                <a:solidFill>
                  <a:srgbClr val="2C394C"/>
                </a:solidFill>
                <a:latin typeface="Garamond" panose="02020404030301010803" pitchFamily="18" charset="0"/>
                <a:cs typeface="Circular Std Book" panose="020B0604020101020102" pitchFamily="34" charset="77"/>
              </a:rPr>
              <a:t>veniam</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quis</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nostrud</a:t>
            </a:r>
            <a:r>
              <a:rPr lang="en-US" sz="4500" dirty="0">
                <a:solidFill>
                  <a:srgbClr val="2C394C"/>
                </a:solidFill>
                <a:latin typeface="Garamond" panose="02020404030301010803" pitchFamily="18" charset="0"/>
                <a:cs typeface="Circular Std Book" panose="020B0604020101020102" pitchFamily="34" charset="77"/>
              </a:rPr>
              <a:t> exercitation </a:t>
            </a:r>
            <a:r>
              <a:rPr lang="en-US" sz="4500" dirty="0" err="1">
                <a:solidFill>
                  <a:srgbClr val="2C394C"/>
                </a:solidFill>
                <a:latin typeface="Garamond" panose="02020404030301010803" pitchFamily="18" charset="0"/>
                <a:cs typeface="Circular Std Book" panose="020B0604020101020102" pitchFamily="34" charset="77"/>
              </a:rPr>
              <a:t>ullamco</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laboris</a:t>
            </a:r>
            <a:r>
              <a:rPr lang="en-US" sz="4500" dirty="0">
                <a:solidFill>
                  <a:srgbClr val="2C394C"/>
                </a:solidFill>
                <a:latin typeface="Garamond" panose="02020404030301010803" pitchFamily="18" charset="0"/>
                <a:cs typeface="Circular Std Book" panose="020B0604020101020102" pitchFamily="34" charset="77"/>
              </a:rPr>
              <a:t> nisi </a:t>
            </a:r>
            <a:r>
              <a:rPr lang="en-US" sz="4500" dirty="0" err="1">
                <a:solidFill>
                  <a:srgbClr val="2C394C"/>
                </a:solidFill>
                <a:latin typeface="Garamond" panose="02020404030301010803" pitchFamily="18" charset="0"/>
                <a:cs typeface="Circular Std Book" panose="020B0604020101020102" pitchFamily="34" charset="77"/>
              </a:rPr>
              <a:t>ut</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aliquip</a:t>
            </a:r>
            <a:r>
              <a:rPr lang="en-US" sz="4500" dirty="0">
                <a:solidFill>
                  <a:srgbClr val="2C394C"/>
                </a:solidFill>
                <a:latin typeface="Garamond" panose="02020404030301010803" pitchFamily="18" charset="0"/>
                <a:cs typeface="Circular Std Book" panose="020B0604020101020102" pitchFamily="34" charset="77"/>
              </a:rPr>
              <a:t> </a:t>
            </a:r>
          </a:p>
          <a:p>
            <a:pPr fontAlgn="base">
              <a:lnSpc>
                <a:spcPct val="120000"/>
              </a:lnSpc>
            </a:pPr>
            <a:r>
              <a:rPr lang="en-US" sz="4500" dirty="0">
                <a:solidFill>
                  <a:srgbClr val="2C394C"/>
                </a:solidFill>
                <a:latin typeface="Garamond" panose="02020404030301010803" pitchFamily="18" charset="0"/>
                <a:cs typeface="Circular Std Book" panose="020B0604020101020102" pitchFamily="34" charset="77"/>
              </a:rPr>
              <a:t>ex </a:t>
            </a:r>
            <a:r>
              <a:rPr lang="en-US" sz="4500" dirty="0" err="1">
                <a:solidFill>
                  <a:srgbClr val="2C394C"/>
                </a:solidFill>
                <a:latin typeface="Garamond" panose="02020404030301010803" pitchFamily="18" charset="0"/>
                <a:cs typeface="Circular Std Book" panose="020B0604020101020102" pitchFamily="34" charset="77"/>
              </a:rPr>
              <a:t>ea</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commodo</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consequat</a:t>
            </a:r>
            <a:r>
              <a:rPr lang="en-US" sz="4500" dirty="0">
                <a:solidFill>
                  <a:srgbClr val="2C394C"/>
                </a:solidFill>
                <a:latin typeface="Garamond" panose="02020404030301010803" pitchFamily="18" charset="0"/>
                <a:cs typeface="Circular Std Book" panose="020B0604020101020102" pitchFamily="34" charset="77"/>
              </a:rPr>
              <a:t>. </a:t>
            </a:r>
          </a:p>
          <a:p>
            <a:pPr fontAlgn="base">
              <a:lnSpc>
                <a:spcPct val="120000"/>
              </a:lnSpc>
            </a:pPr>
            <a:r>
              <a:rPr lang="en-US" sz="4500" dirty="0">
                <a:solidFill>
                  <a:srgbClr val="2C394C"/>
                </a:solidFill>
                <a:latin typeface="Garamond" panose="02020404030301010803" pitchFamily="18" charset="0"/>
                <a:cs typeface="Circular Std Book" panose="020B0604020101020102" pitchFamily="34" charset="77"/>
              </a:rPr>
              <a:t>Duis </a:t>
            </a:r>
            <a:r>
              <a:rPr lang="en-US" sz="4500" dirty="0" err="1">
                <a:solidFill>
                  <a:srgbClr val="2C394C"/>
                </a:solidFill>
                <a:latin typeface="Garamond" panose="02020404030301010803" pitchFamily="18" charset="0"/>
                <a:cs typeface="Circular Std Book" panose="020B0604020101020102" pitchFamily="34" charset="77"/>
              </a:rPr>
              <a:t>aute</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irure</a:t>
            </a:r>
            <a:r>
              <a:rPr lang="en-US" sz="4500" dirty="0">
                <a:solidFill>
                  <a:srgbClr val="2C394C"/>
                </a:solidFill>
                <a:latin typeface="Garamond" panose="02020404030301010803" pitchFamily="18" charset="0"/>
                <a:cs typeface="Circular Std Book" panose="020B0604020101020102" pitchFamily="34" charset="77"/>
              </a:rPr>
              <a:t> dolor in </a:t>
            </a:r>
            <a:r>
              <a:rPr lang="en-US" sz="4500" dirty="0" err="1">
                <a:solidFill>
                  <a:srgbClr val="2C394C"/>
                </a:solidFill>
                <a:latin typeface="Garamond" panose="02020404030301010803" pitchFamily="18" charset="0"/>
                <a:cs typeface="Circular Std Book" panose="020B0604020101020102" pitchFamily="34" charset="77"/>
              </a:rPr>
              <a:t>reprehenderit</a:t>
            </a:r>
            <a:r>
              <a:rPr lang="en-US" sz="4500" dirty="0">
                <a:solidFill>
                  <a:srgbClr val="2C394C"/>
                </a:solidFill>
                <a:latin typeface="Garamond" panose="02020404030301010803" pitchFamily="18" charset="0"/>
                <a:cs typeface="Circular Std Book" panose="020B0604020101020102" pitchFamily="34" charset="77"/>
              </a:rPr>
              <a:t>.</a:t>
            </a:r>
          </a:p>
        </p:txBody>
      </p:sp>
      <p:sp>
        <p:nvSpPr>
          <p:cNvPr id="5" name="Rectangle 4">
            <a:extLst>
              <a:ext uri="{FF2B5EF4-FFF2-40B4-BE49-F238E27FC236}">
                <a16:creationId xmlns:a16="http://schemas.microsoft.com/office/drawing/2014/main" id="{BBFDAD87-03AD-1E4B-A2F1-5C4C57B2EB8F}"/>
              </a:ext>
            </a:extLst>
          </p:cNvPr>
          <p:cNvSpPr/>
          <p:nvPr userDrawn="1"/>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E2DD288-6BDA-2A43-9303-78DAD95C21BC}"/>
              </a:ext>
            </a:extLst>
          </p:cNvPr>
          <p:cNvSpPr/>
          <p:nvPr userDrawn="1"/>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EC3C230-FF33-5B4A-9532-C3BE0C15C47E}"/>
              </a:ext>
            </a:extLst>
          </p:cNvPr>
          <p:cNvSpPr txBox="1"/>
          <p:nvPr userDrawn="1"/>
        </p:nvSpPr>
        <p:spPr>
          <a:xfrm>
            <a:off x="28236672" y="-2962656"/>
            <a:ext cx="237566" cy="369332"/>
          </a:xfrm>
          <a:prstGeom prst="rect">
            <a:avLst/>
          </a:prstGeom>
          <a:noFill/>
        </p:spPr>
        <p:txBody>
          <a:bodyPr wrap="none" rtlCol="0">
            <a:spAutoFit/>
          </a:bodyPr>
          <a:lstStyle/>
          <a:p>
            <a:r>
              <a:rPr lang="en-US" dirty="0"/>
              <a:t> </a:t>
            </a:r>
          </a:p>
        </p:txBody>
      </p:sp>
      <p:pic>
        <p:nvPicPr>
          <p:cNvPr id="8" name="Picture 7">
            <a:extLst>
              <a:ext uri="{FF2B5EF4-FFF2-40B4-BE49-F238E27FC236}">
                <a16:creationId xmlns:a16="http://schemas.microsoft.com/office/drawing/2014/main" id="{7C7C9C89-DEB4-014C-9E93-452CD3BC77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9" name="Slide Number Placeholder 4">
            <a:extLst>
              <a:ext uri="{FF2B5EF4-FFF2-40B4-BE49-F238E27FC236}">
                <a16:creationId xmlns:a16="http://schemas.microsoft.com/office/drawing/2014/main" id="{5AA2B921-7DCB-9F48-B001-CFA21F7FC82E}"/>
              </a:ext>
            </a:extLst>
          </p:cNvPr>
          <p:cNvSpPr txBox="1">
            <a:spLocks/>
          </p:cNvSpPr>
          <p:nvPr userDrawn="1"/>
        </p:nvSpPr>
        <p:spPr>
          <a:xfrm>
            <a:off x="23296099" y="12678082"/>
            <a:ext cx="548640" cy="548640"/>
          </a:xfrm>
          <a:prstGeom prst="ellipse">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98B1CD-C2ED-40D7-9BF7-D4D159BA4F33}" type="slidenum">
              <a:rPr lang="en-US" sz="2400" i="1" smtClean="0">
                <a:solidFill>
                  <a:srgbClr val="2C394C"/>
                </a:solidFill>
                <a:latin typeface="Slate Pro Medium" panose="02000603040000020004" pitchFamily="2" charset="77"/>
                <a:cs typeface="Circular Std Book" panose="020B0604020101020102" pitchFamily="34" charset="77"/>
              </a:rPr>
              <a:pPr/>
              <a:t>‹N›</a:t>
            </a:fld>
            <a:endParaRPr lang="en-US" sz="2400" i="1" dirty="0">
              <a:solidFill>
                <a:srgbClr val="2C394C"/>
              </a:solidFill>
              <a:latin typeface="Slate Pro Medium" panose="02000603040000020004" pitchFamily="2" charset="77"/>
              <a:cs typeface="Circular Std Book" panose="020B0604020101020102" pitchFamily="34" charset="77"/>
            </a:endParaRPr>
          </a:p>
        </p:txBody>
      </p:sp>
    </p:spTree>
    <p:extLst>
      <p:ext uri="{BB962C8B-B14F-4D97-AF65-F5344CB8AC3E}">
        <p14:creationId xmlns:p14="http://schemas.microsoft.com/office/powerpoint/2010/main" val="2421676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White">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746C43D9-C883-ED49-A91E-C517DBCE1BDC}"/>
              </a:ext>
            </a:extLst>
          </p:cNvPr>
          <p:cNvSpPr txBox="1">
            <a:spLocks/>
          </p:cNvSpPr>
          <p:nvPr userDrawn="1"/>
        </p:nvSpPr>
        <p:spPr>
          <a:xfrm>
            <a:off x="1073426" y="1862665"/>
            <a:ext cx="22222673" cy="3208017"/>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l">
              <a:lnSpc>
                <a:spcPct val="100000"/>
              </a:lnSpc>
              <a:spcBef>
                <a:spcPts val="0"/>
              </a:spcBef>
              <a:buClr>
                <a:srgbClr val="000000"/>
              </a:buClr>
              <a:buSzPts val="2000"/>
            </a:pPr>
            <a:r>
              <a:rPr lang="en-US" sz="10000" b="1" dirty="0">
                <a:solidFill>
                  <a:srgbClr val="2C394C"/>
                </a:solidFill>
                <a:latin typeface="Slate Pro Black" panose="02000603040000020004" pitchFamily="2" charset="77"/>
              </a:rPr>
              <a:t>Lorem ipsum dolor sit </a:t>
            </a:r>
            <a:r>
              <a:rPr lang="en-US" sz="10000" b="1" dirty="0" err="1">
                <a:solidFill>
                  <a:srgbClr val="2C394C"/>
                </a:solidFill>
                <a:latin typeface="Slate Pro Black" panose="02000603040000020004" pitchFamily="2" charset="77"/>
              </a:rPr>
              <a:t>amet</a:t>
            </a:r>
            <a:r>
              <a:rPr lang="en-US" sz="10000" b="1" dirty="0">
                <a:solidFill>
                  <a:srgbClr val="2C394C"/>
                </a:solidFill>
                <a:latin typeface="Slate Pro Black" panose="02000603040000020004" pitchFamily="2" charset="77"/>
              </a:rPr>
              <a:t>.</a:t>
            </a:r>
            <a:endParaRPr lang="en-US" sz="10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TextBox 2">
            <a:extLst>
              <a:ext uri="{FF2B5EF4-FFF2-40B4-BE49-F238E27FC236}">
                <a16:creationId xmlns:a16="http://schemas.microsoft.com/office/drawing/2014/main" id="{77094403-30F8-2E49-B5DE-FFAD7D845BBB}"/>
              </a:ext>
            </a:extLst>
          </p:cNvPr>
          <p:cNvSpPr txBox="1"/>
          <p:nvPr userDrawn="1"/>
        </p:nvSpPr>
        <p:spPr>
          <a:xfrm>
            <a:off x="2861440" y="5792588"/>
            <a:ext cx="15525952" cy="3370538"/>
          </a:xfrm>
          <a:prstGeom prst="rect">
            <a:avLst/>
          </a:prstGeom>
          <a:noFill/>
        </p:spPr>
        <p:txBody>
          <a:bodyPr wrap="square" rtlCol="0">
            <a:spAutoFit/>
          </a:bodyPr>
          <a:lstStyle/>
          <a:p>
            <a:pPr marL="685800" indent="-685800" fontAlgn="base">
              <a:lnSpc>
                <a:spcPct val="120000"/>
              </a:lnSpc>
              <a:buFont typeface="Arial" panose="020B0604020202020204" pitchFamily="34" charset="0"/>
              <a:buChar char="•"/>
            </a:pPr>
            <a:r>
              <a:rPr lang="en-US" sz="4500" dirty="0" err="1">
                <a:solidFill>
                  <a:srgbClr val="2C394C"/>
                </a:solidFill>
                <a:latin typeface="Garamond" panose="02020404030301010803" pitchFamily="18" charset="0"/>
                <a:cs typeface="Circular Std Book" panose="020B0604020101020102" pitchFamily="34" charset="77"/>
              </a:rPr>
              <a:t>Consectetur</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adipiscing</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elit</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sed</a:t>
            </a:r>
            <a:r>
              <a:rPr lang="en-US" sz="4500" dirty="0">
                <a:solidFill>
                  <a:srgbClr val="2C394C"/>
                </a:solidFill>
                <a:latin typeface="Garamond" panose="02020404030301010803" pitchFamily="18" charset="0"/>
                <a:cs typeface="Circular Std Book" panose="020B0604020101020102" pitchFamily="34" charset="77"/>
              </a:rPr>
              <a:t> do </a:t>
            </a:r>
            <a:r>
              <a:rPr lang="en-US" sz="4500" dirty="0" err="1">
                <a:solidFill>
                  <a:srgbClr val="2C394C"/>
                </a:solidFill>
                <a:latin typeface="Garamond" panose="02020404030301010803" pitchFamily="18" charset="0"/>
                <a:cs typeface="Circular Std Book" panose="020B0604020101020102" pitchFamily="34" charset="77"/>
              </a:rPr>
              <a:t>eiusmod</a:t>
            </a:r>
            <a:r>
              <a:rPr lang="en-US" sz="4500" dirty="0">
                <a:solidFill>
                  <a:srgbClr val="2C394C"/>
                </a:solidFill>
                <a:latin typeface="Garamond" panose="02020404030301010803" pitchFamily="18" charset="0"/>
                <a:cs typeface="Circular Std Book" panose="020B0604020101020102" pitchFamily="34" charset="77"/>
              </a:rPr>
              <a:t> </a:t>
            </a:r>
          </a:p>
          <a:p>
            <a:pPr marL="685800" indent="-685800" fontAlgn="base">
              <a:lnSpc>
                <a:spcPct val="120000"/>
              </a:lnSpc>
              <a:buFont typeface="Arial" panose="020B0604020202020204" pitchFamily="34" charset="0"/>
              <a:buChar char="•"/>
            </a:pPr>
            <a:r>
              <a:rPr lang="en-US" sz="4500" dirty="0">
                <a:solidFill>
                  <a:srgbClr val="2C394C"/>
                </a:solidFill>
                <a:latin typeface="Garamond" panose="02020404030301010803" pitchFamily="18" charset="0"/>
                <a:cs typeface="Circular Std Book" panose="020B0604020101020102" pitchFamily="34" charset="77"/>
              </a:rPr>
              <a:t>Ut </a:t>
            </a:r>
            <a:r>
              <a:rPr lang="en-US" sz="4500" dirty="0" err="1">
                <a:solidFill>
                  <a:srgbClr val="2C394C"/>
                </a:solidFill>
                <a:latin typeface="Garamond" panose="02020404030301010803" pitchFamily="18" charset="0"/>
                <a:cs typeface="Circular Std Book" panose="020B0604020101020102" pitchFamily="34" charset="77"/>
              </a:rPr>
              <a:t>enim</a:t>
            </a:r>
            <a:r>
              <a:rPr lang="en-US" sz="4500" dirty="0">
                <a:solidFill>
                  <a:srgbClr val="2C394C"/>
                </a:solidFill>
                <a:latin typeface="Garamond" panose="02020404030301010803" pitchFamily="18" charset="0"/>
                <a:cs typeface="Circular Std Book" panose="020B0604020101020102" pitchFamily="34" charset="77"/>
              </a:rPr>
              <a:t> ad minim </a:t>
            </a:r>
            <a:r>
              <a:rPr lang="en-US" sz="4500" dirty="0" err="1">
                <a:solidFill>
                  <a:srgbClr val="2C394C"/>
                </a:solidFill>
                <a:latin typeface="Garamond" panose="02020404030301010803" pitchFamily="18" charset="0"/>
                <a:cs typeface="Circular Std Book" panose="020B0604020101020102" pitchFamily="34" charset="77"/>
              </a:rPr>
              <a:t>veniam</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quis</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nostrud</a:t>
            </a:r>
            <a:r>
              <a:rPr lang="en-US" sz="4500" dirty="0">
                <a:solidFill>
                  <a:srgbClr val="2C394C"/>
                </a:solidFill>
                <a:latin typeface="Garamond" panose="02020404030301010803" pitchFamily="18" charset="0"/>
                <a:cs typeface="Circular Std Book" panose="020B0604020101020102" pitchFamily="34" charset="77"/>
              </a:rPr>
              <a:t> exercitation </a:t>
            </a:r>
            <a:r>
              <a:rPr lang="en-US" sz="4500" dirty="0" err="1">
                <a:solidFill>
                  <a:srgbClr val="2C394C"/>
                </a:solidFill>
                <a:latin typeface="Garamond" panose="02020404030301010803" pitchFamily="18" charset="0"/>
                <a:cs typeface="Circular Std Book" panose="020B0604020101020102" pitchFamily="34" charset="77"/>
              </a:rPr>
              <a:t>ullamco</a:t>
            </a:r>
            <a:r>
              <a:rPr lang="en-US" sz="4500" dirty="0">
                <a:solidFill>
                  <a:srgbClr val="2C394C"/>
                </a:solidFill>
                <a:latin typeface="Garamond" panose="02020404030301010803" pitchFamily="18" charset="0"/>
                <a:cs typeface="Circular Std Book" panose="020B0604020101020102" pitchFamily="34" charset="77"/>
              </a:rPr>
              <a:t> </a:t>
            </a:r>
          </a:p>
          <a:p>
            <a:pPr marL="685800" indent="-685800" fontAlgn="base">
              <a:lnSpc>
                <a:spcPct val="120000"/>
              </a:lnSpc>
              <a:buFont typeface="Arial" panose="020B0604020202020204" pitchFamily="34" charset="0"/>
              <a:buChar char="•"/>
            </a:pPr>
            <a:r>
              <a:rPr lang="en-US" sz="4500" dirty="0">
                <a:solidFill>
                  <a:srgbClr val="2C394C"/>
                </a:solidFill>
                <a:latin typeface="Garamond" panose="02020404030301010803" pitchFamily="18" charset="0"/>
                <a:cs typeface="Circular Std Book" panose="020B0604020101020102" pitchFamily="34" charset="77"/>
              </a:rPr>
              <a:t>Duis </a:t>
            </a:r>
            <a:r>
              <a:rPr lang="en-US" sz="4500" dirty="0" err="1">
                <a:solidFill>
                  <a:srgbClr val="2C394C"/>
                </a:solidFill>
                <a:latin typeface="Garamond" panose="02020404030301010803" pitchFamily="18" charset="0"/>
                <a:cs typeface="Circular Std Book" panose="020B0604020101020102" pitchFamily="34" charset="77"/>
              </a:rPr>
              <a:t>aute</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irure</a:t>
            </a:r>
            <a:r>
              <a:rPr lang="en-US" sz="4500" dirty="0">
                <a:solidFill>
                  <a:srgbClr val="2C394C"/>
                </a:solidFill>
                <a:latin typeface="Garamond" panose="02020404030301010803" pitchFamily="18" charset="0"/>
                <a:cs typeface="Circular Std Book" panose="020B0604020101020102" pitchFamily="34" charset="77"/>
              </a:rPr>
              <a:t> dolor in </a:t>
            </a:r>
            <a:r>
              <a:rPr lang="en-US" sz="4500" dirty="0" err="1">
                <a:solidFill>
                  <a:srgbClr val="2C394C"/>
                </a:solidFill>
                <a:latin typeface="Garamond" panose="02020404030301010803" pitchFamily="18" charset="0"/>
                <a:cs typeface="Circular Std Book" panose="020B0604020101020102" pitchFamily="34" charset="77"/>
              </a:rPr>
              <a:t>reprehenderit</a:t>
            </a:r>
            <a:r>
              <a:rPr lang="en-US" sz="4500" dirty="0">
                <a:solidFill>
                  <a:srgbClr val="2C394C"/>
                </a:solidFill>
                <a:latin typeface="Garamond" panose="02020404030301010803" pitchFamily="18" charset="0"/>
                <a:cs typeface="Circular Std Book" panose="020B0604020101020102" pitchFamily="34" charset="77"/>
              </a:rPr>
              <a:t>  </a:t>
            </a:r>
          </a:p>
          <a:p>
            <a:pPr marL="685800" indent="-685800" fontAlgn="base">
              <a:lnSpc>
                <a:spcPct val="120000"/>
              </a:lnSpc>
              <a:buFont typeface="Arial" panose="020B0604020202020204" pitchFamily="34" charset="0"/>
              <a:buChar char="•"/>
            </a:pPr>
            <a:r>
              <a:rPr lang="en-US" sz="4500" dirty="0" err="1">
                <a:solidFill>
                  <a:srgbClr val="2C394C"/>
                </a:solidFill>
                <a:latin typeface="Garamond" panose="02020404030301010803" pitchFamily="18" charset="0"/>
                <a:cs typeface="Circular Std Book" panose="020B0604020101020102" pitchFamily="34" charset="77"/>
              </a:rPr>
              <a:t>Excepteur</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sint</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occaecat</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cupidatat</a:t>
            </a:r>
            <a:r>
              <a:rPr lang="en-US" sz="4500" dirty="0">
                <a:solidFill>
                  <a:srgbClr val="2C394C"/>
                </a:solidFill>
                <a:latin typeface="Garamond" panose="02020404030301010803" pitchFamily="18" charset="0"/>
                <a:cs typeface="Circular Std Book" panose="020B0604020101020102" pitchFamily="34" charset="77"/>
              </a:rPr>
              <a:t> non </a:t>
            </a:r>
            <a:r>
              <a:rPr lang="en-US" sz="4500" dirty="0" err="1">
                <a:solidFill>
                  <a:srgbClr val="2C394C"/>
                </a:solidFill>
                <a:latin typeface="Garamond" panose="02020404030301010803" pitchFamily="18" charset="0"/>
                <a:cs typeface="Circular Std Book" panose="020B0604020101020102" pitchFamily="34" charset="77"/>
              </a:rPr>
              <a:t>proident</a:t>
            </a:r>
            <a:endParaRPr lang="en-US" sz="4500" dirty="0">
              <a:solidFill>
                <a:srgbClr val="2C394C"/>
              </a:solidFill>
              <a:latin typeface="Garamond" panose="02020404030301010803" pitchFamily="18" charset="0"/>
              <a:cs typeface="Circular Std Book" panose="020B0604020101020102" pitchFamily="34" charset="77"/>
            </a:endParaRPr>
          </a:p>
        </p:txBody>
      </p:sp>
      <p:sp>
        <p:nvSpPr>
          <p:cNvPr id="4" name="Rectangle 3">
            <a:extLst>
              <a:ext uri="{FF2B5EF4-FFF2-40B4-BE49-F238E27FC236}">
                <a16:creationId xmlns:a16="http://schemas.microsoft.com/office/drawing/2014/main" id="{CB2867A8-4C1F-E348-854F-33CF97B314B6}"/>
              </a:ext>
            </a:extLst>
          </p:cNvPr>
          <p:cNvSpPr/>
          <p:nvPr userDrawn="1"/>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1842867-11DD-B74F-8FE9-C75BA10F19C3}"/>
              </a:ext>
            </a:extLst>
          </p:cNvPr>
          <p:cNvSpPr/>
          <p:nvPr userDrawn="1"/>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4BBD4E0-D438-CE4E-B837-A3BC2F5A8A5F}"/>
              </a:ext>
            </a:extLst>
          </p:cNvPr>
          <p:cNvSpPr txBox="1"/>
          <p:nvPr userDrawn="1"/>
        </p:nvSpPr>
        <p:spPr>
          <a:xfrm>
            <a:off x="28236672" y="-2962656"/>
            <a:ext cx="237566" cy="369332"/>
          </a:xfrm>
          <a:prstGeom prst="rect">
            <a:avLst/>
          </a:prstGeom>
          <a:noFill/>
        </p:spPr>
        <p:txBody>
          <a:bodyPr wrap="none" rtlCol="0">
            <a:spAutoFit/>
          </a:bodyPr>
          <a:lstStyle/>
          <a:p>
            <a:r>
              <a:rPr lang="en-US" dirty="0"/>
              <a:t> </a:t>
            </a:r>
          </a:p>
        </p:txBody>
      </p:sp>
      <p:pic>
        <p:nvPicPr>
          <p:cNvPr id="7" name="Picture 6">
            <a:extLst>
              <a:ext uri="{FF2B5EF4-FFF2-40B4-BE49-F238E27FC236}">
                <a16:creationId xmlns:a16="http://schemas.microsoft.com/office/drawing/2014/main" id="{B4B111D2-06AE-6D4C-9566-A1230A1A8D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8" name="Slide Number Placeholder 4">
            <a:extLst>
              <a:ext uri="{FF2B5EF4-FFF2-40B4-BE49-F238E27FC236}">
                <a16:creationId xmlns:a16="http://schemas.microsoft.com/office/drawing/2014/main" id="{0EA2A5D9-2094-C84F-A8CA-69FB204A4BEC}"/>
              </a:ext>
            </a:extLst>
          </p:cNvPr>
          <p:cNvSpPr txBox="1">
            <a:spLocks/>
          </p:cNvSpPr>
          <p:nvPr userDrawn="1"/>
        </p:nvSpPr>
        <p:spPr>
          <a:xfrm>
            <a:off x="23296099" y="12678082"/>
            <a:ext cx="548640" cy="548640"/>
          </a:xfrm>
          <a:prstGeom prst="ellipse">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98B1CD-C2ED-40D7-9BF7-D4D159BA4F33}" type="slidenum">
              <a:rPr lang="en-US" sz="2400" i="1" smtClean="0">
                <a:solidFill>
                  <a:srgbClr val="2C394C"/>
                </a:solidFill>
                <a:latin typeface="Slate Pro Medium" panose="02000603040000020004" pitchFamily="2" charset="77"/>
                <a:cs typeface="Circular Std Book" panose="020B0604020101020102" pitchFamily="34" charset="77"/>
              </a:rPr>
              <a:pPr/>
              <a:t>‹N›</a:t>
            </a:fld>
            <a:endParaRPr lang="en-US" sz="2400" i="1" dirty="0">
              <a:solidFill>
                <a:srgbClr val="2C394C"/>
              </a:solidFill>
              <a:latin typeface="Slate Pro Medium" panose="02000603040000020004" pitchFamily="2" charset="77"/>
              <a:cs typeface="Circular Std Book" panose="020B0604020101020102" pitchFamily="34" charset="77"/>
            </a:endParaRPr>
          </a:p>
        </p:txBody>
      </p:sp>
    </p:spTree>
    <p:extLst>
      <p:ext uri="{BB962C8B-B14F-4D97-AF65-F5344CB8AC3E}">
        <p14:creationId xmlns:p14="http://schemas.microsoft.com/office/powerpoint/2010/main" val="1293789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 White IMG RIGH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D7C748-1D34-1249-B5B6-FE17D5C06C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022" t="2047" r="25764" b="1350"/>
          <a:stretch/>
        </p:blipFill>
        <p:spPr>
          <a:xfrm>
            <a:off x="14723361" y="0"/>
            <a:ext cx="9660639" cy="13716000"/>
          </a:xfrm>
          <a:prstGeom prst="rect">
            <a:avLst/>
          </a:prstGeom>
        </p:spPr>
      </p:pic>
      <p:sp>
        <p:nvSpPr>
          <p:cNvPr id="3" name="TextBox 2">
            <a:extLst>
              <a:ext uri="{FF2B5EF4-FFF2-40B4-BE49-F238E27FC236}">
                <a16:creationId xmlns:a16="http://schemas.microsoft.com/office/drawing/2014/main" id="{781DBDEC-CF8E-7647-823F-FDA1A9CC5471}"/>
              </a:ext>
            </a:extLst>
          </p:cNvPr>
          <p:cNvSpPr txBox="1"/>
          <p:nvPr userDrawn="1"/>
        </p:nvSpPr>
        <p:spPr>
          <a:xfrm>
            <a:off x="2861440" y="6627474"/>
            <a:ext cx="15525952" cy="3370538"/>
          </a:xfrm>
          <a:prstGeom prst="rect">
            <a:avLst/>
          </a:prstGeom>
          <a:noFill/>
        </p:spPr>
        <p:txBody>
          <a:bodyPr wrap="square" rtlCol="0">
            <a:spAutoFit/>
          </a:bodyPr>
          <a:lstStyle/>
          <a:p>
            <a:pPr marL="685800" indent="-685800" fontAlgn="base">
              <a:lnSpc>
                <a:spcPct val="120000"/>
              </a:lnSpc>
              <a:buFont typeface="Arial" panose="020B0604020202020204" pitchFamily="34" charset="0"/>
              <a:buChar char="•"/>
            </a:pPr>
            <a:r>
              <a:rPr lang="en-US" sz="4500" dirty="0" err="1">
                <a:solidFill>
                  <a:srgbClr val="2C394C"/>
                </a:solidFill>
                <a:latin typeface="Garamond" panose="02020404030301010803" pitchFamily="18" charset="0"/>
                <a:cs typeface="Circular Std Book" panose="020B0604020101020102" pitchFamily="34" charset="77"/>
              </a:rPr>
              <a:t>Consectetur</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adipiscing</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elit</a:t>
            </a:r>
            <a:endParaRPr lang="en-US" sz="4500" dirty="0">
              <a:solidFill>
                <a:srgbClr val="2C394C"/>
              </a:solidFill>
              <a:latin typeface="Garamond" panose="02020404030301010803" pitchFamily="18" charset="0"/>
              <a:cs typeface="Circular Std Book" panose="020B0604020101020102" pitchFamily="34" charset="77"/>
            </a:endParaRPr>
          </a:p>
          <a:p>
            <a:pPr marL="685800" indent="-685800" fontAlgn="base">
              <a:lnSpc>
                <a:spcPct val="120000"/>
              </a:lnSpc>
              <a:buFont typeface="Arial" panose="020B0604020202020204" pitchFamily="34" charset="0"/>
              <a:buChar char="•"/>
            </a:pPr>
            <a:r>
              <a:rPr lang="en-US" sz="4500" dirty="0">
                <a:solidFill>
                  <a:srgbClr val="2C394C"/>
                </a:solidFill>
                <a:latin typeface="Garamond" panose="02020404030301010803" pitchFamily="18" charset="0"/>
                <a:cs typeface="Circular Std Book" panose="020B0604020101020102" pitchFamily="34" charset="77"/>
              </a:rPr>
              <a:t>Ut </a:t>
            </a:r>
            <a:r>
              <a:rPr lang="en-US" sz="4500" dirty="0" err="1">
                <a:solidFill>
                  <a:srgbClr val="2C394C"/>
                </a:solidFill>
                <a:latin typeface="Garamond" panose="02020404030301010803" pitchFamily="18" charset="0"/>
                <a:cs typeface="Circular Std Book" panose="020B0604020101020102" pitchFamily="34" charset="77"/>
              </a:rPr>
              <a:t>enim</a:t>
            </a:r>
            <a:r>
              <a:rPr lang="en-US" sz="4500" dirty="0">
                <a:solidFill>
                  <a:srgbClr val="2C394C"/>
                </a:solidFill>
                <a:latin typeface="Garamond" panose="02020404030301010803" pitchFamily="18" charset="0"/>
                <a:cs typeface="Circular Std Book" panose="020B0604020101020102" pitchFamily="34" charset="77"/>
              </a:rPr>
              <a:t> ad minim </a:t>
            </a:r>
            <a:r>
              <a:rPr lang="en-US" sz="4500" dirty="0" err="1">
                <a:solidFill>
                  <a:srgbClr val="2C394C"/>
                </a:solidFill>
                <a:latin typeface="Garamond" panose="02020404030301010803" pitchFamily="18" charset="0"/>
                <a:cs typeface="Circular Std Book" panose="020B0604020101020102" pitchFamily="34" charset="77"/>
              </a:rPr>
              <a:t>veniam</a:t>
            </a:r>
            <a:endParaRPr lang="en-US" sz="4500" dirty="0">
              <a:solidFill>
                <a:srgbClr val="2C394C"/>
              </a:solidFill>
              <a:latin typeface="Garamond" panose="02020404030301010803" pitchFamily="18" charset="0"/>
              <a:cs typeface="Circular Std Book" panose="020B0604020101020102" pitchFamily="34" charset="77"/>
            </a:endParaRPr>
          </a:p>
          <a:p>
            <a:pPr marL="685800" indent="-685800" fontAlgn="base">
              <a:lnSpc>
                <a:spcPct val="120000"/>
              </a:lnSpc>
              <a:buFont typeface="Arial" panose="020B0604020202020204" pitchFamily="34" charset="0"/>
              <a:buChar char="•"/>
            </a:pPr>
            <a:r>
              <a:rPr lang="en-US" sz="4500" dirty="0">
                <a:solidFill>
                  <a:srgbClr val="2C394C"/>
                </a:solidFill>
                <a:latin typeface="Garamond" panose="02020404030301010803" pitchFamily="18" charset="0"/>
                <a:cs typeface="Circular Std Book" panose="020B0604020101020102" pitchFamily="34" charset="77"/>
              </a:rPr>
              <a:t>Duis </a:t>
            </a:r>
            <a:r>
              <a:rPr lang="en-US" sz="4500" dirty="0" err="1">
                <a:solidFill>
                  <a:srgbClr val="2C394C"/>
                </a:solidFill>
                <a:latin typeface="Garamond" panose="02020404030301010803" pitchFamily="18" charset="0"/>
                <a:cs typeface="Circular Std Book" panose="020B0604020101020102" pitchFamily="34" charset="77"/>
              </a:rPr>
              <a:t>aute</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irure</a:t>
            </a:r>
            <a:r>
              <a:rPr lang="en-US" sz="4500" dirty="0">
                <a:solidFill>
                  <a:srgbClr val="2C394C"/>
                </a:solidFill>
                <a:latin typeface="Garamond" panose="02020404030301010803" pitchFamily="18" charset="0"/>
                <a:cs typeface="Circular Std Book" panose="020B0604020101020102" pitchFamily="34" charset="77"/>
              </a:rPr>
              <a:t> dolor</a:t>
            </a:r>
          </a:p>
          <a:p>
            <a:pPr marL="685800" indent="-685800" fontAlgn="base">
              <a:lnSpc>
                <a:spcPct val="120000"/>
              </a:lnSpc>
              <a:buFont typeface="Arial" panose="020B0604020202020204" pitchFamily="34" charset="0"/>
              <a:buChar char="•"/>
            </a:pPr>
            <a:r>
              <a:rPr lang="en-US" sz="4500" dirty="0" err="1">
                <a:solidFill>
                  <a:srgbClr val="2C394C"/>
                </a:solidFill>
                <a:latin typeface="Garamond" panose="02020404030301010803" pitchFamily="18" charset="0"/>
                <a:cs typeface="Circular Std Book" panose="020B0604020101020102" pitchFamily="34" charset="77"/>
              </a:rPr>
              <a:t>Excepteur</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sint</a:t>
            </a:r>
            <a:endParaRPr lang="en-US" sz="4500" dirty="0">
              <a:solidFill>
                <a:srgbClr val="2C394C"/>
              </a:solidFill>
              <a:latin typeface="Garamond" panose="02020404030301010803" pitchFamily="18" charset="0"/>
              <a:cs typeface="Circular Std Book" panose="020B0604020101020102" pitchFamily="34" charset="77"/>
            </a:endParaRPr>
          </a:p>
        </p:txBody>
      </p:sp>
      <p:sp>
        <p:nvSpPr>
          <p:cNvPr id="4" name="Rectangle 3">
            <a:extLst>
              <a:ext uri="{FF2B5EF4-FFF2-40B4-BE49-F238E27FC236}">
                <a16:creationId xmlns:a16="http://schemas.microsoft.com/office/drawing/2014/main" id="{337E8477-605B-A348-A9EB-C8C55CA052F3}"/>
              </a:ext>
            </a:extLst>
          </p:cNvPr>
          <p:cNvSpPr/>
          <p:nvPr userDrawn="1"/>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7CA0CCB-6E76-B944-86AD-3BF8539D57AC}"/>
              </a:ext>
            </a:extLst>
          </p:cNvPr>
          <p:cNvSpPr/>
          <p:nvPr userDrawn="1"/>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AE4767E-4CC1-A747-A9B7-E93997FE8058}"/>
              </a:ext>
            </a:extLst>
          </p:cNvPr>
          <p:cNvSpPr txBox="1"/>
          <p:nvPr userDrawn="1"/>
        </p:nvSpPr>
        <p:spPr>
          <a:xfrm>
            <a:off x="28236672" y="-2962656"/>
            <a:ext cx="237566" cy="369332"/>
          </a:xfrm>
          <a:prstGeom prst="rect">
            <a:avLst/>
          </a:prstGeom>
          <a:noFill/>
        </p:spPr>
        <p:txBody>
          <a:bodyPr wrap="none" rtlCol="0">
            <a:spAutoFit/>
          </a:bodyPr>
          <a:lstStyle/>
          <a:p>
            <a:r>
              <a:rPr lang="en-US" dirty="0"/>
              <a:t> </a:t>
            </a:r>
          </a:p>
        </p:txBody>
      </p:sp>
      <p:pic>
        <p:nvPicPr>
          <p:cNvPr id="7" name="Picture 6">
            <a:extLst>
              <a:ext uri="{FF2B5EF4-FFF2-40B4-BE49-F238E27FC236}">
                <a16:creationId xmlns:a16="http://schemas.microsoft.com/office/drawing/2014/main" id="{3C73254A-5FCA-7644-BD92-BB5D62BF69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8" name="Slide Number Placeholder 4">
            <a:extLst>
              <a:ext uri="{FF2B5EF4-FFF2-40B4-BE49-F238E27FC236}">
                <a16:creationId xmlns:a16="http://schemas.microsoft.com/office/drawing/2014/main" id="{B3BBD6FA-0C9E-4041-AB39-1D5C83D6AE95}"/>
              </a:ext>
            </a:extLst>
          </p:cNvPr>
          <p:cNvSpPr txBox="1">
            <a:spLocks/>
          </p:cNvSpPr>
          <p:nvPr userDrawn="1"/>
        </p:nvSpPr>
        <p:spPr>
          <a:xfrm>
            <a:off x="23296098" y="12678082"/>
            <a:ext cx="1087901" cy="548640"/>
          </a:xfrm>
          <a:prstGeom prst="ellipse">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98B1CD-C2ED-40D7-9BF7-D4D159BA4F33}" type="slidenum">
              <a:rPr lang="en-US" sz="2400" i="1" smtClean="0">
                <a:solidFill>
                  <a:srgbClr val="2C394C"/>
                </a:solidFill>
                <a:latin typeface="Slate Pro Medium" panose="02000603040000020004" pitchFamily="2" charset="77"/>
                <a:cs typeface="Circular Std Book" panose="020B0604020101020102" pitchFamily="34" charset="77"/>
              </a:rPr>
              <a:pPr/>
              <a:t>‹N›</a:t>
            </a:fld>
            <a:endParaRPr lang="en-US" sz="2400" i="1" dirty="0">
              <a:solidFill>
                <a:srgbClr val="2C394C"/>
              </a:solidFill>
              <a:latin typeface="Slate Pro Medium" panose="02000603040000020004" pitchFamily="2" charset="77"/>
              <a:cs typeface="Circular Std Book" panose="020B0604020101020102" pitchFamily="34" charset="77"/>
            </a:endParaRPr>
          </a:p>
        </p:txBody>
      </p:sp>
      <p:sp>
        <p:nvSpPr>
          <p:cNvPr id="9" name="Title 6">
            <a:extLst>
              <a:ext uri="{FF2B5EF4-FFF2-40B4-BE49-F238E27FC236}">
                <a16:creationId xmlns:a16="http://schemas.microsoft.com/office/drawing/2014/main" id="{BE8D45F6-D5E4-E840-9D97-67AB2EB41258}"/>
              </a:ext>
            </a:extLst>
          </p:cNvPr>
          <p:cNvSpPr txBox="1">
            <a:spLocks/>
          </p:cNvSpPr>
          <p:nvPr userDrawn="1"/>
        </p:nvSpPr>
        <p:spPr>
          <a:xfrm>
            <a:off x="1073426" y="1865732"/>
            <a:ext cx="22222673" cy="3208017"/>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l">
              <a:lnSpc>
                <a:spcPct val="100000"/>
              </a:lnSpc>
              <a:spcBef>
                <a:spcPts val="0"/>
              </a:spcBef>
              <a:buClr>
                <a:srgbClr val="000000"/>
              </a:buClr>
              <a:buSzPts val="2000"/>
            </a:pPr>
            <a:r>
              <a:rPr lang="en-US" sz="10000" b="1" dirty="0">
                <a:solidFill>
                  <a:srgbClr val="2C394C"/>
                </a:solidFill>
                <a:latin typeface="Slate Pro Black" panose="02000603040000020004" pitchFamily="2" charset="77"/>
              </a:rPr>
              <a:t>Lorem ipsum </a:t>
            </a:r>
          </a:p>
          <a:p>
            <a:pPr lvl="0" algn="l">
              <a:lnSpc>
                <a:spcPct val="100000"/>
              </a:lnSpc>
              <a:spcBef>
                <a:spcPts val="0"/>
              </a:spcBef>
              <a:buClr>
                <a:srgbClr val="000000"/>
              </a:buClr>
              <a:buSzPts val="2000"/>
            </a:pPr>
            <a:r>
              <a:rPr lang="en-US" sz="10000" b="1" dirty="0">
                <a:solidFill>
                  <a:srgbClr val="2C394C"/>
                </a:solidFill>
                <a:latin typeface="Slate Pro Black" panose="02000603040000020004" pitchFamily="2" charset="77"/>
              </a:rPr>
              <a:t>dolor sit </a:t>
            </a:r>
            <a:r>
              <a:rPr lang="en-US" sz="10000" b="1" dirty="0" err="1">
                <a:solidFill>
                  <a:srgbClr val="2C394C"/>
                </a:solidFill>
                <a:latin typeface="Slate Pro Black" panose="02000603040000020004" pitchFamily="2" charset="77"/>
              </a:rPr>
              <a:t>amet</a:t>
            </a:r>
            <a:r>
              <a:rPr lang="en-US" sz="10000" b="1" dirty="0">
                <a:solidFill>
                  <a:srgbClr val="2C394C"/>
                </a:solidFill>
                <a:latin typeface="Slate Pro Black" panose="02000603040000020004" pitchFamily="2" charset="77"/>
              </a:rPr>
              <a:t>.</a:t>
            </a:r>
            <a:endParaRPr lang="en-US" sz="10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Tree>
    <p:extLst>
      <p:ext uri="{BB962C8B-B14F-4D97-AF65-F5344CB8AC3E}">
        <p14:creationId xmlns:p14="http://schemas.microsoft.com/office/powerpoint/2010/main" val="190217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White IMG LEF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4A8255-9DE2-2344-BC81-525C6AAAE1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022" t="2047" r="25764" b="1350"/>
          <a:stretch/>
        </p:blipFill>
        <p:spPr>
          <a:xfrm>
            <a:off x="0" y="0"/>
            <a:ext cx="9660639" cy="13716000"/>
          </a:xfrm>
          <a:prstGeom prst="rect">
            <a:avLst/>
          </a:prstGeom>
        </p:spPr>
      </p:pic>
      <p:sp>
        <p:nvSpPr>
          <p:cNvPr id="3" name="TextBox 2">
            <a:extLst>
              <a:ext uri="{FF2B5EF4-FFF2-40B4-BE49-F238E27FC236}">
                <a16:creationId xmlns:a16="http://schemas.microsoft.com/office/drawing/2014/main" id="{1B4DAC12-11E7-5D46-A578-5D9CBBB2CF98}"/>
              </a:ext>
            </a:extLst>
          </p:cNvPr>
          <p:cNvSpPr txBox="1"/>
          <p:nvPr userDrawn="1"/>
        </p:nvSpPr>
        <p:spPr>
          <a:xfrm>
            <a:off x="11429581" y="7664653"/>
            <a:ext cx="15525952" cy="3370538"/>
          </a:xfrm>
          <a:prstGeom prst="rect">
            <a:avLst/>
          </a:prstGeom>
          <a:noFill/>
        </p:spPr>
        <p:txBody>
          <a:bodyPr wrap="square" rtlCol="0">
            <a:spAutoFit/>
          </a:bodyPr>
          <a:lstStyle/>
          <a:p>
            <a:pPr marL="685800" indent="-685800" fontAlgn="base">
              <a:lnSpc>
                <a:spcPct val="120000"/>
              </a:lnSpc>
              <a:buFont typeface="Arial" panose="020B0604020202020204" pitchFamily="34" charset="0"/>
              <a:buChar char="•"/>
            </a:pPr>
            <a:r>
              <a:rPr lang="en-US" sz="4500" dirty="0" err="1">
                <a:solidFill>
                  <a:srgbClr val="2C394C"/>
                </a:solidFill>
                <a:latin typeface="Garamond" panose="02020404030301010803" pitchFamily="18" charset="0"/>
                <a:cs typeface="Circular Std Book" panose="020B0604020101020102" pitchFamily="34" charset="77"/>
              </a:rPr>
              <a:t>Consectetur</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adipiscing</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elit</a:t>
            </a:r>
            <a:endParaRPr lang="en-US" sz="4500" dirty="0">
              <a:solidFill>
                <a:srgbClr val="2C394C"/>
              </a:solidFill>
              <a:latin typeface="Garamond" panose="02020404030301010803" pitchFamily="18" charset="0"/>
              <a:cs typeface="Circular Std Book" panose="020B0604020101020102" pitchFamily="34" charset="77"/>
            </a:endParaRPr>
          </a:p>
          <a:p>
            <a:pPr marL="685800" indent="-685800" fontAlgn="base">
              <a:lnSpc>
                <a:spcPct val="120000"/>
              </a:lnSpc>
              <a:buFont typeface="Arial" panose="020B0604020202020204" pitchFamily="34" charset="0"/>
              <a:buChar char="•"/>
            </a:pPr>
            <a:r>
              <a:rPr lang="en-US" sz="4500" dirty="0">
                <a:solidFill>
                  <a:srgbClr val="2C394C"/>
                </a:solidFill>
                <a:latin typeface="Garamond" panose="02020404030301010803" pitchFamily="18" charset="0"/>
                <a:cs typeface="Circular Std Book" panose="020B0604020101020102" pitchFamily="34" charset="77"/>
              </a:rPr>
              <a:t>Ut </a:t>
            </a:r>
            <a:r>
              <a:rPr lang="en-US" sz="4500" dirty="0" err="1">
                <a:solidFill>
                  <a:srgbClr val="2C394C"/>
                </a:solidFill>
                <a:latin typeface="Garamond" panose="02020404030301010803" pitchFamily="18" charset="0"/>
                <a:cs typeface="Circular Std Book" panose="020B0604020101020102" pitchFamily="34" charset="77"/>
              </a:rPr>
              <a:t>enim</a:t>
            </a:r>
            <a:r>
              <a:rPr lang="en-US" sz="4500" dirty="0">
                <a:solidFill>
                  <a:srgbClr val="2C394C"/>
                </a:solidFill>
                <a:latin typeface="Garamond" panose="02020404030301010803" pitchFamily="18" charset="0"/>
                <a:cs typeface="Circular Std Book" panose="020B0604020101020102" pitchFamily="34" charset="77"/>
              </a:rPr>
              <a:t> ad minim </a:t>
            </a:r>
            <a:r>
              <a:rPr lang="en-US" sz="4500" dirty="0" err="1">
                <a:solidFill>
                  <a:srgbClr val="2C394C"/>
                </a:solidFill>
                <a:latin typeface="Garamond" panose="02020404030301010803" pitchFamily="18" charset="0"/>
                <a:cs typeface="Circular Std Book" panose="020B0604020101020102" pitchFamily="34" charset="77"/>
              </a:rPr>
              <a:t>veniam</a:t>
            </a:r>
            <a:endParaRPr lang="en-US" sz="4500" dirty="0">
              <a:solidFill>
                <a:srgbClr val="2C394C"/>
              </a:solidFill>
              <a:latin typeface="Garamond" panose="02020404030301010803" pitchFamily="18" charset="0"/>
              <a:cs typeface="Circular Std Book" panose="020B0604020101020102" pitchFamily="34" charset="77"/>
            </a:endParaRPr>
          </a:p>
          <a:p>
            <a:pPr marL="685800" indent="-685800" fontAlgn="base">
              <a:lnSpc>
                <a:spcPct val="120000"/>
              </a:lnSpc>
              <a:buFont typeface="Arial" panose="020B0604020202020204" pitchFamily="34" charset="0"/>
              <a:buChar char="•"/>
            </a:pPr>
            <a:r>
              <a:rPr lang="en-US" sz="4500" dirty="0">
                <a:solidFill>
                  <a:srgbClr val="2C394C"/>
                </a:solidFill>
                <a:latin typeface="Garamond" panose="02020404030301010803" pitchFamily="18" charset="0"/>
                <a:cs typeface="Circular Std Book" panose="020B0604020101020102" pitchFamily="34" charset="77"/>
              </a:rPr>
              <a:t>Duis </a:t>
            </a:r>
            <a:r>
              <a:rPr lang="en-US" sz="4500" dirty="0" err="1">
                <a:solidFill>
                  <a:srgbClr val="2C394C"/>
                </a:solidFill>
                <a:latin typeface="Garamond" panose="02020404030301010803" pitchFamily="18" charset="0"/>
                <a:cs typeface="Circular Std Book" panose="020B0604020101020102" pitchFamily="34" charset="77"/>
              </a:rPr>
              <a:t>aute</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irure</a:t>
            </a:r>
            <a:r>
              <a:rPr lang="en-US" sz="4500" dirty="0">
                <a:solidFill>
                  <a:srgbClr val="2C394C"/>
                </a:solidFill>
                <a:latin typeface="Garamond" panose="02020404030301010803" pitchFamily="18" charset="0"/>
                <a:cs typeface="Circular Std Book" panose="020B0604020101020102" pitchFamily="34" charset="77"/>
              </a:rPr>
              <a:t> dolor</a:t>
            </a:r>
          </a:p>
          <a:p>
            <a:pPr marL="685800" indent="-685800" fontAlgn="base">
              <a:lnSpc>
                <a:spcPct val="120000"/>
              </a:lnSpc>
              <a:buFont typeface="Arial" panose="020B0604020202020204" pitchFamily="34" charset="0"/>
              <a:buChar char="•"/>
            </a:pPr>
            <a:r>
              <a:rPr lang="en-US" sz="4500" dirty="0" err="1">
                <a:solidFill>
                  <a:srgbClr val="2C394C"/>
                </a:solidFill>
                <a:latin typeface="Garamond" panose="02020404030301010803" pitchFamily="18" charset="0"/>
                <a:cs typeface="Circular Std Book" panose="020B0604020101020102" pitchFamily="34" charset="77"/>
              </a:rPr>
              <a:t>Excepteur</a:t>
            </a:r>
            <a:r>
              <a:rPr lang="en-US" sz="4500" dirty="0">
                <a:solidFill>
                  <a:srgbClr val="2C394C"/>
                </a:solidFill>
                <a:latin typeface="Garamond" panose="02020404030301010803" pitchFamily="18" charset="0"/>
                <a:cs typeface="Circular Std Book" panose="020B0604020101020102" pitchFamily="34" charset="77"/>
              </a:rPr>
              <a:t> </a:t>
            </a:r>
            <a:r>
              <a:rPr lang="en-US" sz="4500" dirty="0" err="1">
                <a:solidFill>
                  <a:srgbClr val="2C394C"/>
                </a:solidFill>
                <a:latin typeface="Garamond" panose="02020404030301010803" pitchFamily="18" charset="0"/>
                <a:cs typeface="Circular Std Book" panose="020B0604020101020102" pitchFamily="34" charset="77"/>
              </a:rPr>
              <a:t>sint</a:t>
            </a:r>
            <a:endParaRPr lang="en-US" sz="4500" dirty="0">
              <a:solidFill>
                <a:srgbClr val="2C394C"/>
              </a:solidFill>
              <a:latin typeface="Garamond" panose="02020404030301010803" pitchFamily="18" charset="0"/>
              <a:cs typeface="Circular Std Book" panose="020B0604020101020102" pitchFamily="34" charset="77"/>
            </a:endParaRPr>
          </a:p>
        </p:txBody>
      </p:sp>
      <p:sp>
        <p:nvSpPr>
          <p:cNvPr id="4" name="Rectangle 3">
            <a:extLst>
              <a:ext uri="{FF2B5EF4-FFF2-40B4-BE49-F238E27FC236}">
                <a16:creationId xmlns:a16="http://schemas.microsoft.com/office/drawing/2014/main" id="{A3357EE0-CD37-0643-AFD6-FC2D890461BD}"/>
              </a:ext>
            </a:extLst>
          </p:cNvPr>
          <p:cNvSpPr/>
          <p:nvPr userDrawn="1"/>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9147E6E-7CCF-6E49-B324-E79AE639B099}"/>
              </a:ext>
            </a:extLst>
          </p:cNvPr>
          <p:cNvSpPr/>
          <p:nvPr userDrawn="1"/>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948FBDC-1C55-C245-97C7-530311B853AB}"/>
              </a:ext>
            </a:extLst>
          </p:cNvPr>
          <p:cNvSpPr txBox="1"/>
          <p:nvPr userDrawn="1"/>
        </p:nvSpPr>
        <p:spPr>
          <a:xfrm>
            <a:off x="28236672" y="-2962656"/>
            <a:ext cx="237566" cy="369332"/>
          </a:xfrm>
          <a:prstGeom prst="rect">
            <a:avLst/>
          </a:prstGeom>
          <a:noFill/>
        </p:spPr>
        <p:txBody>
          <a:bodyPr wrap="none" rtlCol="0">
            <a:spAutoFit/>
          </a:bodyPr>
          <a:lstStyle/>
          <a:p>
            <a:r>
              <a:rPr lang="en-US" dirty="0"/>
              <a:t> </a:t>
            </a:r>
          </a:p>
        </p:txBody>
      </p:sp>
      <p:pic>
        <p:nvPicPr>
          <p:cNvPr id="7" name="Picture 6">
            <a:extLst>
              <a:ext uri="{FF2B5EF4-FFF2-40B4-BE49-F238E27FC236}">
                <a16:creationId xmlns:a16="http://schemas.microsoft.com/office/drawing/2014/main" id="{A9DAB9FF-EBFD-F84B-9D2A-700760BC2E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8" name="Slide Number Placeholder 4">
            <a:extLst>
              <a:ext uri="{FF2B5EF4-FFF2-40B4-BE49-F238E27FC236}">
                <a16:creationId xmlns:a16="http://schemas.microsoft.com/office/drawing/2014/main" id="{0F255DD2-0CC3-8D4D-9B38-AA5363E7BBAF}"/>
              </a:ext>
            </a:extLst>
          </p:cNvPr>
          <p:cNvSpPr txBox="1">
            <a:spLocks/>
          </p:cNvSpPr>
          <p:nvPr userDrawn="1"/>
        </p:nvSpPr>
        <p:spPr>
          <a:xfrm>
            <a:off x="23296098" y="12678082"/>
            <a:ext cx="1087901" cy="548640"/>
          </a:xfrm>
          <a:prstGeom prst="ellipse">
            <a:avLst/>
          </a:prstGeom>
          <a:no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98B1CD-C2ED-40D7-9BF7-D4D159BA4F33}" type="slidenum">
              <a:rPr lang="en-US" sz="2400" i="1" smtClean="0">
                <a:solidFill>
                  <a:srgbClr val="2C394C"/>
                </a:solidFill>
                <a:latin typeface="Slate Pro Medium" panose="02000603040000020004" pitchFamily="2" charset="77"/>
                <a:cs typeface="Circular Std Book" panose="020B0604020101020102" pitchFamily="34" charset="77"/>
              </a:rPr>
              <a:pPr/>
              <a:t>‹N›</a:t>
            </a:fld>
            <a:endParaRPr lang="en-US" sz="2400" i="1" dirty="0">
              <a:solidFill>
                <a:srgbClr val="2C394C"/>
              </a:solidFill>
              <a:latin typeface="Slate Pro Medium" panose="02000603040000020004" pitchFamily="2" charset="77"/>
              <a:cs typeface="Circular Std Book" panose="020B0604020101020102" pitchFamily="34" charset="77"/>
            </a:endParaRPr>
          </a:p>
        </p:txBody>
      </p:sp>
      <p:sp>
        <p:nvSpPr>
          <p:cNvPr id="9" name="Title 6">
            <a:extLst>
              <a:ext uri="{FF2B5EF4-FFF2-40B4-BE49-F238E27FC236}">
                <a16:creationId xmlns:a16="http://schemas.microsoft.com/office/drawing/2014/main" id="{C3E60BA0-94B8-9347-8669-4109B24AA835}"/>
              </a:ext>
            </a:extLst>
          </p:cNvPr>
          <p:cNvSpPr txBox="1">
            <a:spLocks/>
          </p:cNvSpPr>
          <p:nvPr userDrawn="1"/>
        </p:nvSpPr>
        <p:spPr>
          <a:xfrm>
            <a:off x="9641567" y="2902911"/>
            <a:ext cx="22222673" cy="3208017"/>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l">
              <a:lnSpc>
                <a:spcPct val="100000"/>
              </a:lnSpc>
              <a:spcBef>
                <a:spcPts val="0"/>
              </a:spcBef>
              <a:buClr>
                <a:srgbClr val="000000"/>
              </a:buClr>
              <a:buSzPts val="2000"/>
            </a:pPr>
            <a:r>
              <a:rPr lang="en-US" sz="10000" b="1" dirty="0">
                <a:solidFill>
                  <a:srgbClr val="2C394C"/>
                </a:solidFill>
                <a:latin typeface="Slate Pro Black" panose="02000603040000020004" pitchFamily="2" charset="77"/>
              </a:rPr>
              <a:t>Lorem ipsum </a:t>
            </a:r>
          </a:p>
          <a:p>
            <a:pPr lvl="0" algn="l">
              <a:lnSpc>
                <a:spcPct val="100000"/>
              </a:lnSpc>
              <a:spcBef>
                <a:spcPts val="0"/>
              </a:spcBef>
              <a:buClr>
                <a:srgbClr val="000000"/>
              </a:buClr>
              <a:buSzPts val="2000"/>
            </a:pPr>
            <a:r>
              <a:rPr lang="en-US" sz="10000" b="1" dirty="0">
                <a:solidFill>
                  <a:srgbClr val="2C394C"/>
                </a:solidFill>
                <a:latin typeface="Slate Pro Black" panose="02000603040000020004" pitchFamily="2" charset="77"/>
              </a:rPr>
              <a:t>dolor sit </a:t>
            </a:r>
            <a:r>
              <a:rPr lang="en-US" sz="10000" b="1" dirty="0" err="1">
                <a:solidFill>
                  <a:srgbClr val="2C394C"/>
                </a:solidFill>
                <a:latin typeface="Slate Pro Black" panose="02000603040000020004" pitchFamily="2" charset="77"/>
              </a:rPr>
              <a:t>amet</a:t>
            </a:r>
            <a:r>
              <a:rPr lang="en-US" sz="10000" b="1" dirty="0">
                <a:solidFill>
                  <a:srgbClr val="2C394C"/>
                </a:solidFill>
                <a:latin typeface="Slate Pro Black" panose="02000603040000020004" pitchFamily="2" charset="77"/>
              </a:rPr>
              <a:t>.</a:t>
            </a:r>
            <a:endParaRPr lang="en-US" sz="10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Tree>
    <p:extLst>
      <p:ext uri="{BB962C8B-B14F-4D97-AF65-F5344CB8AC3E}">
        <p14:creationId xmlns:p14="http://schemas.microsoft.com/office/powerpoint/2010/main" val="523692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769299"/>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28" r:id="rId3"/>
    <p:sldLayoutId id="2147483913" r:id="rId4"/>
    <p:sldLayoutId id="2147483917" r:id="rId5"/>
    <p:sldLayoutId id="2147483918" r:id="rId6"/>
    <p:sldLayoutId id="2147483915" r:id="rId7"/>
    <p:sldLayoutId id="2147483921" r:id="rId8"/>
    <p:sldLayoutId id="2147483922" r:id="rId9"/>
    <p:sldLayoutId id="2147483925"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2504887"/>
            <a:ext cx="21879340" cy="10231438"/>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nSpc>
                <a:spcPct val="100000"/>
              </a:lnSpc>
              <a:spcBef>
                <a:spcPts val="0"/>
              </a:spcBef>
              <a:buClr>
                <a:srgbClr val="000000"/>
              </a:buClr>
              <a:buSzPts val="2000"/>
            </a:pPr>
            <a:endParaRPr lang="it-IT"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nSpc>
                <a:spcPct val="100000"/>
              </a:lnSpc>
              <a:spcBef>
                <a:spcPts val="0"/>
              </a:spcBef>
              <a:buClr>
                <a:srgbClr val="000000"/>
              </a:buClr>
              <a:buSzPts val="2000"/>
            </a:pPr>
            <a:endParaRPr lang="it-IT"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nSpc>
                <a:spcPct val="100000"/>
              </a:lnSpc>
              <a:spcBef>
                <a:spcPts val="0"/>
              </a:spcBef>
              <a:buClr>
                <a:srgbClr val="000000"/>
              </a:buClr>
              <a:buSzPts val="2000"/>
            </a:pPr>
            <a:endParaRPr lang="it-IT"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r>
              <a:rPr lang="it-IT" sz="7200" b="1" dirty="0">
                <a:solidFill>
                  <a:srgbClr val="2C394C"/>
                </a:solidFill>
                <a:latin typeface="Slate Pro Black" panose="02000603040000020004" pitchFamily="2" charset="77"/>
                <a:ea typeface="Raleway"/>
                <a:cs typeface="Circular Std Book" panose="020B0604020101020102" pitchFamily="34" charset="77"/>
                <a:sym typeface="Raleway"/>
              </a:rPr>
              <a:t>Il Sistema di Whistleblowing e la sua funzione all’interno della normativa ex d.lgs. n. 231/2001</a:t>
            </a:r>
          </a:p>
          <a:p>
            <a:pPr lvl="0" algn="just">
              <a:lnSpc>
                <a:spcPct val="100000"/>
              </a:lnSpc>
              <a:spcBef>
                <a:spcPts val="0"/>
              </a:spcBef>
              <a:buClr>
                <a:srgbClr val="000000"/>
              </a:buClr>
              <a:buSzPts val="2000"/>
            </a:pPr>
            <a:r>
              <a:rPr lang="it-IT" sz="7200" b="1" dirty="0">
                <a:solidFill>
                  <a:srgbClr val="2C394C"/>
                </a:solidFill>
                <a:latin typeface="Slate Pro Black" panose="02000603040000020004" pitchFamily="2" charset="77"/>
                <a:ea typeface="Raleway"/>
                <a:cs typeface="Circular Std Book" panose="020B0604020101020102" pitchFamily="34" charset="77"/>
                <a:sym typeface="Raleway"/>
              </a:rPr>
              <a:t>Requisiti di idoneità del sistema</a:t>
            </a:r>
          </a:p>
          <a:p>
            <a:pPr lvl="0" algn="just">
              <a:lnSpc>
                <a:spcPct val="100000"/>
              </a:lnSpc>
              <a:spcBef>
                <a:spcPts val="0"/>
              </a:spcBef>
              <a:buClr>
                <a:srgbClr val="000000"/>
              </a:buClr>
              <a:buSzPts val="2000"/>
            </a:pPr>
            <a:r>
              <a:rPr lang="it-IT" sz="7200" b="1" dirty="0">
                <a:solidFill>
                  <a:srgbClr val="2C394C"/>
                </a:solidFill>
                <a:latin typeface="Slate Pro Black" panose="02000603040000020004" pitchFamily="2" charset="77"/>
                <a:ea typeface="Raleway"/>
                <a:cs typeface="Circular Std Book" panose="020B0604020101020102" pitchFamily="34" charset="77"/>
                <a:sym typeface="Raleway"/>
              </a:rPr>
              <a:t>Garanzie e limiti per il whistleblower</a:t>
            </a: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6" name="Rettangolo 5">
            <a:extLst>
              <a:ext uri="{FF2B5EF4-FFF2-40B4-BE49-F238E27FC236}">
                <a16:creationId xmlns:a16="http://schemas.microsoft.com/office/drawing/2014/main" id="{D327BCF9-9183-4C3D-BCDA-C8C5E13C8251}"/>
              </a:ext>
            </a:extLst>
          </p:cNvPr>
          <p:cNvSpPr/>
          <p:nvPr/>
        </p:nvSpPr>
        <p:spPr>
          <a:xfrm>
            <a:off x="2100943" y="9602675"/>
            <a:ext cx="20182114" cy="1938992"/>
          </a:xfrm>
          <a:prstGeom prst="rect">
            <a:avLst/>
          </a:prstGeom>
        </p:spPr>
        <p:txBody>
          <a:bodyPr wrap="square">
            <a:spAutoFit/>
          </a:bodyPr>
          <a:lstStyle/>
          <a:p>
            <a:pPr algn="r" fontAlgn="b"/>
            <a:r>
              <a:rPr lang="it-IT" sz="4000" b="1" dirty="0">
                <a:solidFill>
                  <a:srgbClr val="2C394C"/>
                </a:solidFill>
                <a:latin typeface="Slate Pro Black" panose="02000603040000020004" pitchFamily="2" charset="77"/>
              </a:rPr>
              <a:t>avv. Luca Borghi</a:t>
            </a:r>
          </a:p>
          <a:p>
            <a:pPr algn="r" fontAlgn="b"/>
            <a:r>
              <a:rPr lang="it-IT" sz="4000" b="1" dirty="0">
                <a:solidFill>
                  <a:srgbClr val="2C394C"/>
                </a:solidFill>
                <a:latin typeface="Slate Pro Black" panose="02000603040000020004" pitchFamily="2" charset="77"/>
              </a:rPr>
              <a:t>SZA Studio Legale</a:t>
            </a:r>
          </a:p>
          <a:p>
            <a:pPr algn="r" fontAlgn="b"/>
            <a:r>
              <a:rPr lang="it-IT" sz="4000" b="1" dirty="0">
                <a:solidFill>
                  <a:srgbClr val="2C394C"/>
                </a:solidFill>
                <a:latin typeface="Slate Pro Black" panose="02000603040000020004" pitchFamily="2" charset="77"/>
              </a:rPr>
              <a:t>Monza, 4 giugno 2019</a:t>
            </a:r>
          </a:p>
        </p:txBody>
      </p:sp>
      <p:pic>
        <p:nvPicPr>
          <p:cNvPr id="8" name="Picture 2">
            <a:extLst>
              <a:ext uri="{FF2B5EF4-FFF2-40B4-BE49-F238E27FC236}">
                <a16:creationId xmlns:a16="http://schemas.microsoft.com/office/drawing/2014/main" id="{1C338885-3B95-4491-A2D9-D44DE1A839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340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7" name="Rettangolo 6">
            <a:extLst>
              <a:ext uri="{FF2B5EF4-FFF2-40B4-BE49-F238E27FC236}">
                <a16:creationId xmlns:a16="http://schemas.microsoft.com/office/drawing/2014/main" id="{1B072883-926F-4770-9987-B9340D9BF7A8}"/>
              </a:ext>
            </a:extLst>
          </p:cNvPr>
          <p:cNvSpPr/>
          <p:nvPr/>
        </p:nvSpPr>
        <p:spPr>
          <a:xfrm>
            <a:off x="2031954" y="2907815"/>
            <a:ext cx="19880516" cy="10433625"/>
          </a:xfrm>
          <a:prstGeom prst="rect">
            <a:avLst/>
          </a:prstGeom>
        </p:spPr>
        <p:txBody>
          <a:bodyPr wrap="square">
            <a:spAutoFit/>
          </a:bodyPr>
          <a:lstStyle/>
          <a:p>
            <a:pPr algn="ctr" fontAlgn="b"/>
            <a:r>
              <a:rPr lang="it-IT" sz="48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L. 179/2017</a:t>
            </a:r>
            <a:endParaRPr lang="it-IT" sz="4800" kern="0" dirty="0">
              <a:solidFill>
                <a:prstClr val="white"/>
              </a:solidFill>
              <a:latin typeface="Slate Pro Black" panose="02000603040000020004"/>
            </a:endParaRPr>
          </a:p>
          <a:p>
            <a:pPr algn="ctr" fontAlgn="b"/>
            <a:endParaRPr lang="it-IT" sz="4800" dirty="0">
              <a:solidFill>
                <a:srgbClr val="2C394C"/>
              </a:solidFill>
              <a:latin typeface="Slate Pro Black" panose="02000603040000020004" pitchFamily="2" charset="77"/>
            </a:endParaRPr>
          </a:p>
          <a:p>
            <a:pPr algn="just" fontAlgn="b"/>
            <a:r>
              <a:rPr lang="it-IT" sz="4800" dirty="0">
                <a:solidFill>
                  <a:srgbClr val="2C394C"/>
                </a:solidFill>
                <a:latin typeface="Slate Pro Black" panose="02000603040000020004" pitchFamily="2" charset="77"/>
              </a:rPr>
              <a:t>Legge 30 novembre 2017, n. 179, recante «Disposizioni per la tutela degli autori di segnalazioni di reati o irregolarità di cui siano venuti a conoscenza nell’ambito di un rapporto di lavoro pubblico o privato» («Legge sul Whistleblowing»).</a:t>
            </a:r>
          </a:p>
          <a:p>
            <a:pPr algn="just" fontAlgn="b"/>
            <a:r>
              <a:rPr lang="it-IT" sz="4800" dirty="0">
                <a:solidFill>
                  <a:srgbClr val="2C394C"/>
                </a:solidFill>
                <a:latin typeface="Slate Pro Black" panose="02000603040000020004" pitchFamily="2" charset="77"/>
              </a:rPr>
              <a:t>Introduce un sistema «binario», prevedendo una tutela :</a:t>
            </a:r>
          </a:p>
          <a:p>
            <a:pPr marL="914400" indent="-914400" algn="just" fontAlgn="b">
              <a:buAutoNum type="arabicParenR"/>
            </a:pPr>
            <a:r>
              <a:rPr lang="it-IT" sz="4800" dirty="0">
                <a:solidFill>
                  <a:srgbClr val="2C394C"/>
                </a:solidFill>
                <a:latin typeface="Slate Pro Black" panose="02000603040000020004" pitchFamily="2" charset="77"/>
              </a:rPr>
              <a:t>per i lavoratori appartenenti al settore pubblico (modificando a tal fine l’art. 54 </a:t>
            </a:r>
            <a:r>
              <a:rPr lang="it-IT" sz="4800" i="1" dirty="0">
                <a:solidFill>
                  <a:srgbClr val="2C394C"/>
                </a:solidFill>
                <a:latin typeface="Slate Pro Black" panose="02000603040000020004" pitchFamily="2" charset="77"/>
              </a:rPr>
              <a:t>bis </a:t>
            </a:r>
            <a:r>
              <a:rPr lang="it-IT" sz="4800" dirty="0">
                <a:solidFill>
                  <a:srgbClr val="2C394C"/>
                </a:solidFill>
                <a:latin typeface="Slate Pro Black" panose="02000603040000020004" pitchFamily="2" charset="77"/>
              </a:rPr>
              <a:t>del Testo Unico sul Pubblico Impiego) </a:t>
            </a:r>
          </a:p>
          <a:p>
            <a:pPr marL="914400" indent="-914400" algn="just" fontAlgn="b">
              <a:buAutoNum type="arabicParenR"/>
            </a:pPr>
            <a:r>
              <a:rPr lang="it-IT" sz="4800" dirty="0">
                <a:solidFill>
                  <a:srgbClr val="2C394C"/>
                </a:solidFill>
                <a:latin typeface="Slate Pro Black" panose="02000603040000020004" pitchFamily="2" charset="77"/>
              </a:rPr>
              <a:t>per i lavoratori appartenenti al settore privato, andando a modificare la disciplina dettata dal </a:t>
            </a:r>
            <a:r>
              <a:rPr lang="it-IT" sz="4800" dirty="0" err="1">
                <a:solidFill>
                  <a:srgbClr val="2C394C"/>
                </a:solidFill>
                <a:latin typeface="Slate Pro Black" panose="02000603040000020004" pitchFamily="2" charset="77"/>
              </a:rPr>
              <a:t>D.Lgs.</a:t>
            </a:r>
            <a:r>
              <a:rPr lang="it-IT" sz="4800" dirty="0">
                <a:solidFill>
                  <a:srgbClr val="2C394C"/>
                </a:solidFill>
                <a:latin typeface="Slate Pro Black" panose="02000603040000020004" pitchFamily="2" charset="77"/>
              </a:rPr>
              <a:t> 8 giugno 2001, n. 231.</a:t>
            </a:r>
          </a:p>
          <a:p>
            <a:pPr algn="just" fontAlgn="b"/>
            <a:r>
              <a:rPr lang="it-IT" sz="4800" dirty="0">
                <a:solidFill>
                  <a:srgbClr val="2C394C"/>
                </a:solidFill>
                <a:latin typeface="Slate Pro Black" panose="02000603040000020004" pitchFamily="2" charset="77"/>
              </a:rPr>
              <a:t>La ratio: strumenti di tutela nei confronti dei lavoratori che denuncino reati o irregolarità di cui siano venuti a conoscenza nell’ambito delle proprie attività lavorative.</a:t>
            </a:r>
            <a:endParaRPr lang="it-IT" sz="4000" dirty="0">
              <a:solidFill>
                <a:srgbClr val="2C394C"/>
              </a:solidFill>
              <a:latin typeface="Slate Pro Black" panose="02000603040000020004" pitchFamily="2" charset="77"/>
            </a:endParaRPr>
          </a:p>
        </p:txBody>
      </p:sp>
      <p:pic>
        <p:nvPicPr>
          <p:cNvPr id="8" name="Picture 2">
            <a:extLst>
              <a:ext uri="{FF2B5EF4-FFF2-40B4-BE49-F238E27FC236}">
                <a16:creationId xmlns:a16="http://schemas.microsoft.com/office/drawing/2014/main" id="{3766A3D2-4A1C-4A25-81DB-1DA47FEF60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661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7" name="Rettangolo 6">
            <a:extLst>
              <a:ext uri="{FF2B5EF4-FFF2-40B4-BE49-F238E27FC236}">
                <a16:creationId xmlns:a16="http://schemas.microsoft.com/office/drawing/2014/main" id="{1B072883-926F-4770-9987-B9340D9BF7A8}"/>
              </a:ext>
            </a:extLst>
          </p:cNvPr>
          <p:cNvSpPr/>
          <p:nvPr/>
        </p:nvSpPr>
        <p:spPr>
          <a:xfrm>
            <a:off x="2031954" y="2907815"/>
            <a:ext cx="19880516" cy="8217634"/>
          </a:xfrm>
          <a:prstGeom prst="rect">
            <a:avLst/>
          </a:prstGeom>
        </p:spPr>
        <p:txBody>
          <a:bodyPr wrap="square">
            <a:spAutoFit/>
          </a:bodyPr>
          <a:lstStyle/>
          <a:p>
            <a:pPr algn="ctr" fontAlgn="b"/>
            <a:r>
              <a:rPr lang="it-IT" sz="48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NUOVO ART. 54 </a:t>
            </a:r>
            <a:r>
              <a:rPr lang="it-IT" sz="4800" b="1" i="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bis </a:t>
            </a:r>
            <a:r>
              <a:rPr lang="it-IT" sz="48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D.LGS. 165/2001</a:t>
            </a:r>
            <a:endParaRPr lang="it-IT" sz="4800" kern="0" dirty="0">
              <a:solidFill>
                <a:prstClr val="white"/>
              </a:solidFill>
              <a:latin typeface="Slate Pro Black" panose="02000603040000020004"/>
            </a:endParaRPr>
          </a:p>
          <a:p>
            <a:pPr algn="just" fontAlgn="b"/>
            <a:endParaRPr lang="it-IT" sz="4000" i="1"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L’art. 54 bis, comma 1, del </a:t>
            </a:r>
            <a:r>
              <a:rPr lang="it-IT" sz="4000" dirty="0" err="1">
                <a:solidFill>
                  <a:srgbClr val="2C394C"/>
                </a:solidFill>
                <a:latin typeface="Slate Pro Black" panose="02000603040000020004" pitchFamily="2" charset="77"/>
              </a:rPr>
              <a:t>D.Lgs.</a:t>
            </a:r>
            <a:r>
              <a:rPr lang="it-IT" sz="4000" dirty="0">
                <a:solidFill>
                  <a:srgbClr val="2C394C"/>
                </a:solidFill>
                <a:latin typeface="Slate Pro Black" panose="02000603040000020004" pitchFamily="2" charset="77"/>
              </a:rPr>
              <a:t> n. 165 del 2001, come modificato dall’art. 1 della legge n. 179 del 2017, stabilisce che “il pubblico dipendente che, nell’in­teresse dell’integrità della pubblica amministrazione, denuncia “condotte illecite di cui è venuto a conoscenza in ragione del proprio rapporto di lavoro non può essere sanzionato, demansionato, licenziato, trasferito, o sottoposto ad altra misura organizzativa avente effetti negativi, diretti o indiretti, sulle condizioni di lavoro determinata dalla segnalazione”. </a:t>
            </a:r>
          </a:p>
          <a:p>
            <a:pPr algn="just" fontAlgn="b"/>
            <a:r>
              <a:rPr lang="it-IT" sz="4000" dirty="0">
                <a:solidFill>
                  <a:srgbClr val="2C394C"/>
                </a:solidFill>
                <a:latin typeface="Slate Pro Black" panose="02000603040000020004" pitchFamily="2" charset="77"/>
              </a:rPr>
              <a:t>La disposizione in esame amplia l’ambito di applicazione della tutela del whistleblower, sia sotto il profilo soggettivo (includendo tra i destinatari della disposizioni non solo i lavoratori alle dipendenze della pubblica amministrazione) che sotto quello oggettivo, ovvero includendo tra i destinatari della disposizione dipendenti amministrazioni ulteriori rispetto a quelle di cui all’art. 1, comma 2 del </a:t>
            </a:r>
            <a:r>
              <a:rPr lang="it-IT" sz="4000" dirty="0" err="1">
                <a:solidFill>
                  <a:srgbClr val="2C394C"/>
                </a:solidFill>
                <a:latin typeface="Slate Pro Black" panose="02000603040000020004" pitchFamily="2" charset="77"/>
              </a:rPr>
              <a:t>D.Lgs.</a:t>
            </a:r>
            <a:r>
              <a:rPr lang="it-IT" sz="4000" dirty="0">
                <a:solidFill>
                  <a:srgbClr val="2C394C"/>
                </a:solidFill>
                <a:latin typeface="Slate Pro Black" panose="02000603040000020004" pitchFamily="2" charset="77"/>
              </a:rPr>
              <a:t> n. 165 del 2001</a:t>
            </a:r>
          </a:p>
        </p:txBody>
      </p:sp>
      <p:pic>
        <p:nvPicPr>
          <p:cNvPr id="8" name="Picture 2">
            <a:extLst>
              <a:ext uri="{FF2B5EF4-FFF2-40B4-BE49-F238E27FC236}">
                <a16:creationId xmlns:a16="http://schemas.microsoft.com/office/drawing/2014/main" id="{A1C6999E-B2AE-431D-B2E8-6F4EA47FE7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661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8" name="Rettangolo 7">
            <a:extLst>
              <a:ext uri="{FF2B5EF4-FFF2-40B4-BE49-F238E27FC236}">
                <a16:creationId xmlns:a16="http://schemas.microsoft.com/office/drawing/2014/main" id="{0B9DAFEB-1659-400E-8658-554C2A6DB797}"/>
              </a:ext>
            </a:extLst>
          </p:cNvPr>
          <p:cNvSpPr/>
          <p:nvPr/>
        </p:nvSpPr>
        <p:spPr>
          <a:xfrm>
            <a:off x="2950029" y="2460171"/>
            <a:ext cx="18110539" cy="11972508"/>
          </a:xfrm>
          <a:prstGeom prst="rect">
            <a:avLst/>
          </a:prstGeom>
        </p:spPr>
        <p:txBody>
          <a:bodyPr wrap="square">
            <a:spAutoFit/>
          </a:bodyPr>
          <a:lstStyle/>
          <a:p>
            <a:pPr algn="ctr" fontAlgn="b"/>
            <a:r>
              <a:rPr lang="it-IT" sz="44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NUOVO ART. 6 D.LGS. 231/2001</a:t>
            </a:r>
            <a:endParaRPr lang="it-IT" sz="4400" kern="0" dirty="0">
              <a:solidFill>
                <a:prstClr val="white"/>
              </a:solidFill>
              <a:latin typeface="Slate Pro Black" panose="02000603040000020004"/>
            </a:endParaRPr>
          </a:p>
          <a:p>
            <a:pPr algn="just" fontAlgn="b"/>
            <a:r>
              <a:rPr lang="it-IT" sz="4400" dirty="0">
                <a:solidFill>
                  <a:srgbClr val="2C394C"/>
                </a:solidFill>
                <a:latin typeface="Slate Pro Black" panose="02000603040000020004" pitchFamily="2" charset="77"/>
              </a:rPr>
              <a:t>L’art. 2 L. 179/2017 modifica l’art. 6 </a:t>
            </a:r>
            <a:r>
              <a:rPr lang="it-IT" sz="4400" dirty="0" err="1">
                <a:solidFill>
                  <a:srgbClr val="2C394C"/>
                </a:solidFill>
                <a:latin typeface="Slate Pro Black" panose="02000603040000020004" pitchFamily="2" charset="77"/>
              </a:rPr>
              <a:t>D.Lgs.</a:t>
            </a:r>
            <a:r>
              <a:rPr lang="it-IT" sz="4400" dirty="0">
                <a:solidFill>
                  <a:srgbClr val="2C394C"/>
                </a:solidFill>
                <a:latin typeface="Slate Pro Black" panose="02000603040000020004" pitchFamily="2" charset="77"/>
              </a:rPr>
              <a:t> 231/2001:</a:t>
            </a:r>
          </a:p>
          <a:p>
            <a:pPr algn="just" fontAlgn="b"/>
            <a:r>
              <a:rPr lang="it-IT" sz="4000" i="1" dirty="0">
                <a:solidFill>
                  <a:srgbClr val="2C394C"/>
                </a:solidFill>
                <a:latin typeface="Slate Pro Black" panose="02000603040000020004" pitchFamily="2" charset="77"/>
              </a:rPr>
              <a:t>2-bis. I modelli di cui alla lettera a) del comma 1 prevedono:</a:t>
            </a:r>
          </a:p>
          <a:p>
            <a:pPr algn="just" fontAlgn="b"/>
            <a:r>
              <a:rPr lang="it-IT" sz="4000" i="1" dirty="0">
                <a:solidFill>
                  <a:srgbClr val="2C394C"/>
                </a:solidFill>
                <a:latin typeface="Slate Pro Black" panose="02000603040000020004" pitchFamily="2" charset="77"/>
              </a:rPr>
              <a:t>a) uno o </a:t>
            </a:r>
            <a:r>
              <a:rPr lang="it-IT" sz="4000" i="1" dirty="0" err="1">
                <a:solidFill>
                  <a:srgbClr val="2C394C"/>
                </a:solidFill>
                <a:latin typeface="Slate Pro Black" panose="02000603040000020004" pitchFamily="2" charset="77"/>
              </a:rPr>
              <a:t>piu'</a:t>
            </a:r>
            <a:r>
              <a:rPr lang="it-IT" sz="4000" i="1" dirty="0">
                <a:solidFill>
                  <a:srgbClr val="2C394C"/>
                </a:solidFill>
                <a:latin typeface="Slate Pro Black" panose="02000603040000020004" pitchFamily="2" charset="77"/>
              </a:rPr>
              <a:t> canali che consentano ai soggetti indicati nell'articolo 5, comma 1, lettere a) e b), di presentare, a tutela dell'integrità dell'ente, segnalazioni circostanziate di condotte illecite, rilevanti ai sensi del presente decreto e fondate su elementi di fatto precisi e concordanti, o di violazioni del modello di organizzazione e gestione dell'ente, di cui siano venuti a conoscenza in ragione delle funzioni svolte; tali canali garantiscono la riservatezza dell'identità del segnalante nelle </a:t>
            </a:r>
            <a:r>
              <a:rPr lang="it-IT" sz="4000" i="1" dirty="0" err="1">
                <a:solidFill>
                  <a:srgbClr val="2C394C"/>
                </a:solidFill>
                <a:latin typeface="Slate Pro Black" panose="02000603040000020004" pitchFamily="2" charset="77"/>
              </a:rPr>
              <a:t>attivita'</a:t>
            </a:r>
            <a:r>
              <a:rPr lang="it-IT" sz="4000" i="1" dirty="0">
                <a:solidFill>
                  <a:srgbClr val="2C394C"/>
                </a:solidFill>
                <a:latin typeface="Slate Pro Black" panose="02000603040000020004" pitchFamily="2" charset="77"/>
              </a:rPr>
              <a:t> di gestione della segnalazione;</a:t>
            </a:r>
          </a:p>
          <a:p>
            <a:pPr algn="just" fontAlgn="b"/>
            <a:r>
              <a:rPr lang="it-IT" sz="4000" i="1" dirty="0">
                <a:solidFill>
                  <a:srgbClr val="2C394C"/>
                </a:solidFill>
                <a:latin typeface="Slate Pro Black" panose="02000603040000020004" pitchFamily="2" charset="77"/>
              </a:rPr>
              <a:t>b) almeno un canale alternativo di segnalazione idoneo a garantire, con modalità informatiche, la riservatezza dell'identità del segnalante;</a:t>
            </a:r>
          </a:p>
          <a:p>
            <a:pPr algn="just" fontAlgn="b"/>
            <a:r>
              <a:rPr lang="it-IT" sz="4000" i="1" dirty="0">
                <a:solidFill>
                  <a:srgbClr val="2C394C"/>
                </a:solidFill>
                <a:latin typeface="Slate Pro Black" panose="02000603040000020004" pitchFamily="2" charset="77"/>
              </a:rPr>
              <a:t>c) il divieto di atti di ritorsione o discriminatori, diretti o indiretti, nei confronti del segnalante per motivi collegati, direttamente o indirettamente, alla segnalazione;</a:t>
            </a:r>
          </a:p>
          <a:p>
            <a:pPr algn="just" fontAlgn="b"/>
            <a:r>
              <a:rPr lang="it-IT" sz="4000" i="1" dirty="0">
                <a:solidFill>
                  <a:srgbClr val="2C394C"/>
                </a:solidFill>
                <a:latin typeface="Slate Pro Black" panose="02000603040000020004" pitchFamily="2" charset="77"/>
              </a:rPr>
              <a:t>d) nel sistema disciplinare adottato ai sensi del comma 2, lettera e), sanzioni nei confronti di chi viola le misure di tutela del segnalante, </a:t>
            </a:r>
            <a:r>
              <a:rPr lang="it-IT" sz="4000" i="1" dirty="0" err="1">
                <a:solidFill>
                  <a:srgbClr val="2C394C"/>
                </a:solidFill>
                <a:latin typeface="Slate Pro Black" panose="02000603040000020004" pitchFamily="2" charset="77"/>
              </a:rPr>
              <a:t>nonche</a:t>
            </a:r>
            <a:r>
              <a:rPr lang="it-IT" sz="4000" i="1" dirty="0">
                <a:solidFill>
                  <a:srgbClr val="2C394C"/>
                </a:solidFill>
                <a:latin typeface="Slate Pro Black" panose="02000603040000020004" pitchFamily="2" charset="77"/>
              </a:rPr>
              <a:t>' di chi effettua con dolo o colpa grave segnalazioni che si rivelano infondate </a:t>
            </a:r>
          </a:p>
          <a:p>
            <a:pPr algn="just" fontAlgn="b"/>
            <a:endParaRPr lang="it-IT" sz="4000" i="1" dirty="0">
              <a:solidFill>
                <a:srgbClr val="2C394C"/>
              </a:solidFill>
              <a:latin typeface="Slate Pro Black" panose="02000603040000020004" pitchFamily="2" charset="77"/>
            </a:endParaRPr>
          </a:p>
          <a:p>
            <a:pPr algn="just" fontAlgn="b"/>
            <a:endParaRPr lang="it-IT" sz="4400" i="1" dirty="0">
              <a:solidFill>
                <a:srgbClr val="2C394C"/>
              </a:solidFill>
              <a:latin typeface="Slate Pro Black" panose="02000603040000020004" pitchFamily="2" charset="77"/>
            </a:endParaRPr>
          </a:p>
        </p:txBody>
      </p:sp>
      <p:pic>
        <p:nvPicPr>
          <p:cNvPr id="7" name="Picture 2">
            <a:extLst>
              <a:ext uri="{FF2B5EF4-FFF2-40B4-BE49-F238E27FC236}">
                <a16:creationId xmlns:a16="http://schemas.microsoft.com/office/drawing/2014/main" id="{6FCCB0BB-F359-4B9C-AAD4-4B0F90EEB1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3137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6" name="Rettangolo 5">
            <a:extLst>
              <a:ext uri="{FF2B5EF4-FFF2-40B4-BE49-F238E27FC236}">
                <a16:creationId xmlns:a16="http://schemas.microsoft.com/office/drawing/2014/main" id="{125BD4C1-0463-4209-B988-A22DB91D01B4}"/>
              </a:ext>
            </a:extLst>
          </p:cNvPr>
          <p:cNvSpPr/>
          <p:nvPr/>
        </p:nvSpPr>
        <p:spPr>
          <a:xfrm>
            <a:off x="3411415" y="3288323"/>
            <a:ext cx="17848385" cy="9325630"/>
          </a:xfrm>
          <a:prstGeom prst="rect">
            <a:avLst/>
          </a:prstGeom>
        </p:spPr>
        <p:txBody>
          <a:bodyPr wrap="square">
            <a:spAutoFit/>
          </a:bodyPr>
          <a:lstStyle/>
          <a:p>
            <a:pPr algn="ctr" fontAlgn="b"/>
            <a:r>
              <a:rPr lang="it-IT" sz="40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NUOVO ART. 6 D.LGS. 231/2001</a:t>
            </a:r>
            <a:endParaRPr lang="it-IT" sz="4000" kern="0" dirty="0">
              <a:solidFill>
                <a:prstClr val="white"/>
              </a:solidFill>
              <a:latin typeface="Slate Pro Black" panose="02000603040000020004"/>
            </a:endParaRPr>
          </a:p>
          <a:p>
            <a:pPr algn="just" fontAlgn="b"/>
            <a:r>
              <a:rPr lang="it-IT" sz="4000" i="1" dirty="0">
                <a:solidFill>
                  <a:srgbClr val="2C394C"/>
                </a:solidFill>
                <a:latin typeface="Slate Pro Black" panose="02000603040000020004" pitchFamily="2" charset="77"/>
              </a:rPr>
              <a:t>2-ter. L'adozione di misure discriminatorie nei confronti dei soggetti che effettuano le segnalazioni di cui al comma 2-bis può essere denunciata all'Ispettorato nazionale del lavoro, per i provvedimenti di propria competenza, oltre che dal segnalante, anche dall'organizzazione sindacale indicata dal medesimo.</a:t>
            </a:r>
          </a:p>
          <a:p>
            <a:pPr algn="just" fontAlgn="b"/>
            <a:endParaRPr lang="it-IT" sz="4000" i="1" dirty="0">
              <a:solidFill>
                <a:srgbClr val="2C394C"/>
              </a:solidFill>
              <a:latin typeface="Slate Pro Black" panose="02000603040000020004" pitchFamily="2" charset="77"/>
            </a:endParaRPr>
          </a:p>
          <a:p>
            <a:pPr algn="just" fontAlgn="b"/>
            <a:r>
              <a:rPr lang="it-IT" sz="4000" i="1" dirty="0">
                <a:solidFill>
                  <a:srgbClr val="2C394C"/>
                </a:solidFill>
                <a:latin typeface="Slate Pro Black" panose="02000603040000020004" pitchFamily="2" charset="77"/>
              </a:rPr>
              <a:t>2-quater. Il licenziamento ritorsivo o discriminatorio del soggetto segnalante è nullo. Sono altresì nulli il mutamento di mansioni ai sensi dell'articolo 2103 del codice civile, nonché' qualsiasi altra misura ritorsiva o discriminatoria adottata nei confronti del segnalante. E' onere del datore di lavoro, in caso di controversie legate all'irrogazione di sanzioni disciplinari, o a demansionamenti, licenziamenti, trasferimenti, o sottoposizione del segnalante ad altra misura organizzativa avente effetti negativi, diretti o indiretti, sulle condizioni di lavoro, successivi alla presentazione della segnalazione, dimostrare che tali misure sono fondate su ragioni estranee alla segnalazione stessa.</a:t>
            </a:r>
          </a:p>
        </p:txBody>
      </p:sp>
      <p:pic>
        <p:nvPicPr>
          <p:cNvPr id="7" name="Picture 2">
            <a:extLst>
              <a:ext uri="{FF2B5EF4-FFF2-40B4-BE49-F238E27FC236}">
                <a16:creationId xmlns:a16="http://schemas.microsoft.com/office/drawing/2014/main" id="{EB1EAE77-C036-4733-982B-4E2BA5E7C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151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6" name="Rettangolo 5">
            <a:extLst>
              <a:ext uri="{FF2B5EF4-FFF2-40B4-BE49-F238E27FC236}">
                <a16:creationId xmlns:a16="http://schemas.microsoft.com/office/drawing/2014/main" id="{125BD4C1-0463-4209-B988-A22DB91D01B4}"/>
              </a:ext>
            </a:extLst>
          </p:cNvPr>
          <p:cNvSpPr/>
          <p:nvPr/>
        </p:nvSpPr>
        <p:spPr>
          <a:xfrm>
            <a:off x="3411415" y="3288323"/>
            <a:ext cx="17848385" cy="8710077"/>
          </a:xfrm>
          <a:prstGeom prst="rect">
            <a:avLst/>
          </a:prstGeom>
        </p:spPr>
        <p:txBody>
          <a:bodyPr wrap="square">
            <a:spAutoFit/>
          </a:bodyPr>
          <a:lstStyle/>
          <a:p>
            <a:pPr algn="ctr" fontAlgn="b"/>
            <a:r>
              <a:rPr lang="it-IT" sz="40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NUOVO ART. 6 D.LGS. 231/2001</a:t>
            </a:r>
            <a:endParaRPr lang="it-IT" sz="4000" kern="0" dirty="0">
              <a:solidFill>
                <a:prstClr val="white"/>
              </a:solidFill>
              <a:latin typeface="Slate Pro Black" panose="02000603040000020004"/>
            </a:endParaRPr>
          </a:p>
          <a:p>
            <a:pPr algn="just" fontAlgn="b"/>
            <a:endParaRPr lang="it-IT" sz="4000" i="1"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La norma sancisce l’obbligo di prevedere nell’ambito della propria struttura organizzativa misure intese a favorire l’emersione, grazie alla collaborazione dei dipendenti, di fatti di rilievo penale o comunque a connotazione illecita che abbiano a verificarsi nel corso dell’attività dell’impresa</a:t>
            </a:r>
          </a:p>
          <a:p>
            <a:pPr algn="just" fontAlgn="b"/>
            <a:endParaRPr lang="it-IT" sz="4000"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Prevedere «uno o più canali che consentano ai soggetti indicati nell’art. 5, comma 1, lett. a) e b), di presentare, a tutela dell’interesse dell’ente, segnalazioni circostanziate di condotte illecite, rilevanti ai sensi del presente decreto e fondate su elementi di fatto precisi e concordanti, o di violazioni del Modello di organizzazione e gestione dell’ente, di cui siano venuti a conoscenza in ragione delle funzioni svolte; tali canali garantiscono la riservatezza dell’identità del segnalante nelle attività di gestione della segnalazione».</a:t>
            </a:r>
          </a:p>
        </p:txBody>
      </p:sp>
      <p:pic>
        <p:nvPicPr>
          <p:cNvPr id="7" name="Picture 2">
            <a:extLst>
              <a:ext uri="{FF2B5EF4-FFF2-40B4-BE49-F238E27FC236}">
                <a16:creationId xmlns:a16="http://schemas.microsoft.com/office/drawing/2014/main" id="{EB1EAE77-C036-4733-982B-4E2BA5E7C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298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6" name="Rettangolo 5">
            <a:extLst>
              <a:ext uri="{FF2B5EF4-FFF2-40B4-BE49-F238E27FC236}">
                <a16:creationId xmlns:a16="http://schemas.microsoft.com/office/drawing/2014/main" id="{125BD4C1-0463-4209-B988-A22DB91D01B4}"/>
              </a:ext>
            </a:extLst>
          </p:cNvPr>
          <p:cNvSpPr/>
          <p:nvPr/>
        </p:nvSpPr>
        <p:spPr>
          <a:xfrm>
            <a:off x="3411415" y="3288323"/>
            <a:ext cx="17848385" cy="6247864"/>
          </a:xfrm>
          <a:prstGeom prst="rect">
            <a:avLst/>
          </a:prstGeom>
        </p:spPr>
        <p:txBody>
          <a:bodyPr wrap="square">
            <a:spAutoFit/>
          </a:bodyPr>
          <a:lstStyle/>
          <a:p>
            <a:pPr algn="ctr" fontAlgn="b"/>
            <a:r>
              <a:rPr lang="it-IT" sz="40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SEGNALATORI</a:t>
            </a:r>
            <a:endParaRPr lang="it-IT" sz="4000" kern="0" dirty="0">
              <a:solidFill>
                <a:prstClr val="white"/>
              </a:solidFill>
              <a:latin typeface="Slate Pro Black" panose="02000603040000020004"/>
            </a:endParaRPr>
          </a:p>
          <a:p>
            <a:pPr algn="just" fontAlgn="b"/>
            <a:endParaRPr lang="it-IT" sz="4000"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I soggetti che possono far ricorso ai canali di segnalazione sono:</a:t>
            </a:r>
          </a:p>
          <a:p>
            <a:pPr algn="just" fontAlgn="b"/>
            <a:endParaRPr lang="it-IT" sz="4000"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a) da persone che rivestono funzioni di rappresentanza, di amministrazione o di direzione dell'ente o di una sua unità organizzativa dotata di autonomia finanziaria e funzionale nonché da persone che esercitano, anche di fatto, la gestione e il controllo dello stesso;</a:t>
            </a:r>
          </a:p>
          <a:p>
            <a:pPr algn="just" fontAlgn="b"/>
            <a:r>
              <a:rPr lang="it-IT" sz="4000" dirty="0">
                <a:solidFill>
                  <a:srgbClr val="2C394C"/>
                </a:solidFill>
                <a:latin typeface="Slate Pro Black" panose="02000603040000020004" pitchFamily="2" charset="77"/>
              </a:rPr>
              <a:t>b) da persone sottoposte alla direzione o alla vigilanza di uno dei soggetti di cui alla lettera a).</a:t>
            </a:r>
          </a:p>
        </p:txBody>
      </p:sp>
      <p:pic>
        <p:nvPicPr>
          <p:cNvPr id="7" name="Picture 2">
            <a:extLst>
              <a:ext uri="{FF2B5EF4-FFF2-40B4-BE49-F238E27FC236}">
                <a16:creationId xmlns:a16="http://schemas.microsoft.com/office/drawing/2014/main" id="{EB1EAE77-C036-4733-982B-4E2BA5E7C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680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6" name="Rettangolo 5">
            <a:extLst>
              <a:ext uri="{FF2B5EF4-FFF2-40B4-BE49-F238E27FC236}">
                <a16:creationId xmlns:a16="http://schemas.microsoft.com/office/drawing/2014/main" id="{125BD4C1-0463-4209-B988-A22DB91D01B4}"/>
              </a:ext>
            </a:extLst>
          </p:cNvPr>
          <p:cNvSpPr/>
          <p:nvPr/>
        </p:nvSpPr>
        <p:spPr>
          <a:xfrm>
            <a:off x="3411415" y="3288323"/>
            <a:ext cx="17848385" cy="6247864"/>
          </a:xfrm>
          <a:prstGeom prst="rect">
            <a:avLst/>
          </a:prstGeom>
        </p:spPr>
        <p:txBody>
          <a:bodyPr wrap="square">
            <a:spAutoFit/>
          </a:bodyPr>
          <a:lstStyle/>
          <a:p>
            <a:pPr algn="ctr" fontAlgn="b"/>
            <a:r>
              <a:rPr lang="it-IT" sz="40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TUTELA DEL SEGNALATORE</a:t>
            </a:r>
          </a:p>
          <a:p>
            <a:pPr algn="ctr" fontAlgn="b"/>
            <a:endParaRPr lang="it-IT" sz="4000" kern="0" dirty="0">
              <a:solidFill>
                <a:prstClr val="white"/>
              </a:solidFill>
              <a:latin typeface="Slate Pro Black" panose="02000603040000020004"/>
            </a:endParaRPr>
          </a:p>
          <a:p>
            <a:pPr algn="just" fontAlgn="b"/>
            <a:r>
              <a:rPr lang="it-IT" sz="4000" dirty="0">
                <a:solidFill>
                  <a:srgbClr val="2C394C"/>
                </a:solidFill>
                <a:latin typeface="Slate Pro Black" panose="02000603040000020004" pitchFamily="2" charset="77"/>
              </a:rPr>
              <a:t>Tutela del segnalatore dopo che ha effettuato la comunicazione:</a:t>
            </a:r>
          </a:p>
          <a:p>
            <a:pPr algn="just" fontAlgn="b"/>
            <a:endParaRPr lang="it-IT" sz="4000"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a) evitare che tale soggetto sia sottoposto a misure ritorsive poste in essere all’interno dell’azienda, in particolare dai superiori o dai vertici aziendali</a:t>
            </a:r>
          </a:p>
          <a:p>
            <a:pPr algn="just" fontAlgn="b"/>
            <a:endParaRPr lang="it-IT" sz="4000" dirty="0">
              <a:solidFill>
                <a:srgbClr val="2C394C"/>
              </a:solidFill>
              <a:latin typeface="Slate Pro Black" panose="02000603040000020004" pitchFamily="2" charset="77"/>
            </a:endParaRPr>
          </a:p>
          <a:p>
            <a:pPr algn="just" fontAlgn="b"/>
            <a:endParaRPr lang="it-IT" sz="4000"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b) l’adozione di accorgimenti e procedure atti ad evitare che l’identità del segnalante sia immediatamente svelata.</a:t>
            </a:r>
          </a:p>
        </p:txBody>
      </p:sp>
      <p:pic>
        <p:nvPicPr>
          <p:cNvPr id="7" name="Picture 2">
            <a:extLst>
              <a:ext uri="{FF2B5EF4-FFF2-40B4-BE49-F238E27FC236}">
                <a16:creationId xmlns:a16="http://schemas.microsoft.com/office/drawing/2014/main" id="{EB1EAE77-C036-4733-982B-4E2BA5E7C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178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6" name="Rettangolo 5">
            <a:extLst>
              <a:ext uri="{FF2B5EF4-FFF2-40B4-BE49-F238E27FC236}">
                <a16:creationId xmlns:a16="http://schemas.microsoft.com/office/drawing/2014/main" id="{125BD4C1-0463-4209-B988-A22DB91D01B4}"/>
              </a:ext>
            </a:extLst>
          </p:cNvPr>
          <p:cNvSpPr/>
          <p:nvPr/>
        </p:nvSpPr>
        <p:spPr>
          <a:xfrm>
            <a:off x="3411415" y="3288323"/>
            <a:ext cx="17848385" cy="9941183"/>
          </a:xfrm>
          <a:prstGeom prst="rect">
            <a:avLst/>
          </a:prstGeom>
        </p:spPr>
        <p:txBody>
          <a:bodyPr wrap="square">
            <a:spAutoFit/>
          </a:bodyPr>
          <a:lstStyle/>
          <a:p>
            <a:pPr algn="ctr" fontAlgn="b"/>
            <a:r>
              <a:rPr lang="it-IT" sz="40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TUTELA CONTRO LE RITORSIONI</a:t>
            </a:r>
            <a:endParaRPr lang="it-IT" sz="4000" kern="0" dirty="0">
              <a:solidFill>
                <a:prstClr val="white"/>
              </a:solidFill>
              <a:latin typeface="Slate Pro Black" panose="02000603040000020004"/>
            </a:endParaRPr>
          </a:p>
          <a:p>
            <a:pPr algn="just" fontAlgn="b"/>
            <a:endParaRPr lang="it-IT" sz="4000" i="1"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I Modelli devono prevedere </a:t>
            </a:r>
          </a:p>
          <a:p>
            <a:pPr marL="742950" indent="-742950" algn="just" fontAlgn="b">
              <a:buAutoNum type="alphaLcParenR"/>
            </a:pPr>
            <a:r>
              <a:rPr lang="it-IT" sz="4000" dirty="0">
                <a:solidFill>
                  <a:srgbClr val="2C394C"/>
                </a:solidFill>
                <a:latin typeface="Slate Pro Black" panose="02000603040000020004" pitchFamily="2" charset="77"/>
              </a:rPr>
              <a:t>«il divieto di atti di ritorsione o discriminatori, diretti o indiretti, nei confronti del segnalante per motivi collegati, direttamente o indirettamente, alla segnalazione»; </a:t>
            </a:r>
          </a:p>
          <a:p>
            <a:pPr marL="742950" indent="-742950" algn="just" fontAlgn="b">
              <a:buAutoNum type="alphaLcParenR"/>
            </a:pPr>
            <a:r>
              <a:rPr lang="it-IT" sz="4000" dirty="0">
                <a:solidFill>
                  <a:srgbClr val="2C394C"/>
                </a:solidFill>
                <a:latin typeface="Slate Pro Black" panose="02000603040000020004" pitchFamily="2" charset="77"/>
              </a:rPr>
              <a:t>l’inserimento nel Sistema disciplinare previsto dal Modello di «sanzioni nei confronti di chi viola le misure di tutela del segnalante; è prevista poi la possibilità di denunciare tali atti di ritorsione all’Ispettorato nazionale del lavoro, oltre che dal segnalante, anche dall’organizzazione sindacale a cui questo appartiene»;</a:t>
            </a:r>
          </a:p>
          <a:p>
            <a:pPr algn="just" fontAlgn="b"/>
            <a:endParaRPr lang="it-IT" sz="4000"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La legge sanziona con la nullità il licenziamento del segnalante e tutte le altre misure eventualmente ritenute ritorsive (es.: il mutamento di mansioni).</a:t>
            </a:r>
          </a:p>
          <a:p>
            <a:pPr algn="just" fontAlgn="b"/>
            <a:r>
              <a:rPr lang="it-IT" sz="4000" dirty="0">
                <a:solidFill>
                  <a:srgbClr val="2C394C"/>
                </a:solidFill>
                <a:latin typeface="Slate Pro Black" panose="02000603040000020004" pitchFamily="2" charset="77"/>
              </a:rPr>
              <a:t>NB: inversione dell’onere probatorio in capo al datore di lavoro, chiamato a dimostrare che tali misure siano state fondate su ragioni estranee alla segnalazione.</a:t>
            </a:r>
          </a:p>
          <a:p>
            <a:pPr algn="just" fontAlgn="b"/>
            <a:endParaRPr lang="it-IT" sz="4000" i="1" dirty="0">
              <a:solidFill>
                <a:srgbClr val="2C394C"/>
              </a:solidFill>
              <a:latin typeface="Slate Pro Black" panose="02000603040000020004" pitchFamily="2" charset="77"/>
            </a:endParaRPr>
          </a:p>
        </p:txBody>
      </p:sp>
      <p:pic>
        <p:nvPicPr>
          <p:cNvPr id="7" name="Picture 2">
            <a:extLst>
              <a:ext uri="{FF2B5EF4-FFF2-40B4-BE49-F238E27FC236}">
                <a16:creationId xmlns:a16="http://schemas.microsoft.com/office/drawing/2014/main" id="{EB1EAE77-C036-4733-982B-4E2BA5E7C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895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6" name="Rettangolo 5">
            <a:extLst>
              <a:ext uri="{FF2B5EF4-FFF2-40B4-BE49-F238E27FC236}">
                <a16:creationId xmlns:a16="http://schemas.microsoft.com/office/drawing/2014/main" id="{125BD4C1-0463-4209-B988-A22DB91D01B4}"/>
              </a:ext>
            </a:extLst>
          </p:cNvPr>
          <p:cNvSpPr/>
          <p:nvPr/>
        </p:nvSpPr>
        <p:spPr>
          <a:xfrm>
            <a:off x="3267807" y="3423139"/>
            <a:ext cx="17848385" cy="5632311"/>
          </a:xfrm>
          <a:prstGeom prst="rect">
            <a:avLst/>
          </a:prstGeom>
        </p:spPr>
        <p:txBody>
          <a:bodyPr wrap="square">
            <a:spAutoFit/>
          </a:bodyPr>
          <a:lstStyle/>
          <a:p>
            <a:pPr algn="ctr" fontAlgn="b"/>
            <a:r>
              <a:rPr lang="it-IT" sz="40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TUTELA DELLA RISERVATEZZA</a:t>
            </a:r>
          </a:p>
          <a:p>
            <a:pPr algn="ctr" fontAlgn="b"/>
            <a:endParaRPr lang="it-IT" sz="4000" kern="0" dirty="0">
              <a:solidFill>
                <a:prstClr val="white"/>
              </a:solidFill>
              <a:latin typeface="Slate Pro Black" panose="02000603040000020004"/>
            </a:endParaRPr>
          </a:p>
          <a:p>
            <a:pPr algn="just" fontAlgn="b"/>
            <a:r>
              <a:rPr lang="it-IT" sz="4000" dirty="0">
                <a:solidFill>
                  <a:srgbClr val="2C394C"/>
                </a:solidFill>
                <a:latin typeface="Slate Pro Black" panose="02000603040000020004" pitchFamily="2" charset="77"/>
              </a:rPr>
              <a:t>la tutela della riservatezza è espressamente richiesta quale requisito dei canali di segnalazione e sotto questo profilo rileva anche quale elemento condizionante l’idoneità del Modello organizzativo:</a:t>
            </a:r>
          </a:p>
          <a:p>
            <a:pPr algn="just" fontAlgn="b"/>
            <a:endParaRPr lang="it-IT" sz="4000"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«canali [di comunicazione che] garantiscono la riservatezza dell’identità del segnalante nelle attività di gestione della segnalazione». </a:t>
            </a:r>
          </a:p>
          <a:p>
            <a:pPr algn="just" fontAlgn="b"/>
            <a:endParaRPr lang="it-IT" sz="4000" i="1" dirty="0">
              <a:solidFill>
                <a:srgbClr val="2C394C"/>
              </a:solidFill>
              <a:latin typeface="Slate Pro Black" panose="02000603040000020004" pitchFamily="2" charset="77"/>
            </a:endParaRPr>
          </a:p>
        </p:txBody>
      </p:sp>
      <p:pic>
        <p:nvPicPr>
          <p:cNvPr id="7" name="Picture 2">
            <a:extLst>
              <a:ext uri="{FF2B5EF4-FFF2-40B4-BE49-F238E27FC236}">
                <a16:creationId xmlns:a16="http://schemas.microsoft.com/office/drawing/2014/main" id="{EB1EAE77-C036-4733-982B-4E2BA5E7C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115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6" name="Rettangolo 5">
            <a:extLst>
              <a:ext uri="{FF2B5EF4-FFF2-40B4-BE49-F238E27FC236}">
                <a16:creationId xmlns:a16="http://schemas.microsoft.com/office/drawing/2014/main" id="{125BD4C1-0463-4209-B988-A22DB91D01B4}"/>
              </a:ext>
            </a:extLst>
          </p:cNvPr>
          <p:cNvSpPr/>
          <p:nvPr/>
        </p:nvSpPr>
        <p:spPr>
          <a:xfrm>
            <a:off x="3411415" y="3288323"/>
            <a:ext cx="17848385" cy="8094524"/>
          </a:xfrm>
          <a:prstGeom prst="rect">
            <a:avLst/>
          </a:prstGeom>
        </p:spPr>
        <p:txBody>
          <a:bodyPr wrap="square">
            <a:spAutoFit/>
          </a:bodyPr>
          <a:lstStyle/>
          <a:p>
            <a:pPr algn="ctr" fontAlgn="b"/>
            <a:r>
              <a:rPr lang="it-IT" sz="40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TUTELA DELLA RISERVATEZZA</a:t>
            </a:r>
            <a:endParaRPr lang="it-IT" sz="4000" kern="0" dirty="0">
              <a:solidFill>
                <a:prstClr val="white"/>
              </a:solidFill>
              <a:latin typeface="Slate Pro Black" panose="02000603040000020004"/>
            </a:endParaRPr>
          </a:p>
          <a:p>
            <a:pPr marL="742950" indent="-742950" algn="just" fontAlgn="b">
              <a:buAutoNum type="alphaUcParenR"/>
            </a:pPr>
            <a:r>
              <a:rPr lang="it-IT" sz="4000" dirty="0">
                <a:solidFill>
                  <a:srgbClr val="2C394C"/>
                </a:solidFill>
                <a:latin typeface="Slate Pro Black" panose="02000603040000020004" pitchFamily="2" charset="77"/>
              </a:rPr>
              <a:t>Il segnalante non ha diritto all’anonimato e deve essere consapevole del fatto che l’attivarsi della società a seguito della sua segnalazione può imporre il disvelamento delle sue complete generalità. </a:t>
            </a:r>
          </a:p>
          <a:p>
            <a:pPr marL="742950" indent="-742950" algn="just" fontAlgn="b">
              <a:buAutoNum type="alphaUcParenR"/>
            </a:pPr>
            <a:endParaRPr lang="it-IT" sz="4000" dirty="0">
              <a:solidFill>
                <a:srgbClr val="2C394C"/>
              </a:solidFill>
              <a:latin typeface="Slate Pro Black" panose="02000603040000020004" pitchFamily="2" charset="77"/>
            </a:endParaRPr>
          </a:p>
          <a:p>
            <a:pPr marL="742950" indent="-742950" algn="just" fontAlgn="b">
              <a:buAutoNum type="alphaUcParenR"/>
            </a:pPr>
            <a:r>
              <a:rPr lang="it-IT" sz="4000" dirty="0">
                <a:solidFill>
                  <a:srgbClr val="2C394C"/>
                </a:solidFill>
                <a:latin typeface="Slate Pro Black" panose="02000603040000020004" pitchFamily="2" charset="77"/>
              </a:rPr>
              <a:t>La società deve comunque attivarsi affinché solo l’accusato, in quanto unico soggetto avente diritto, venga in possesso di tali informazioni.</a:t>
            </a:r>
          </a:p>
          <a:p>
            <a:pPr marL="742950" indent="-742950" algn="just" fontAlgn="b">
              <a:buAutoNum type="alphaUcParenR"/>
            </a:pPr>
            <a:endParaRPr lang="it-IT" sz="4000" dirty="0">
              <a:solidFill>
                <a:srgbClr val="2C394C"/>
              </a:solidFill>
              <a:latin typeface="Slate Pro Black" panose="02000603040000020004" pitchFamily="2" charset="77"/>
            </a:endParaRPr>
          </a:p>
          <a:p>
            <a:pPr marL="742950" indent="-742950" algn="just" fontAlgn="b">
              <a:buAutoNum type="alphaUcParenR"/>
            </a:pPr>
            <a:r>
              <a:rPr lang="it-IT" sz="4000" dirty="0">
                <a:solidFill>
                  <a:srgbClr val="2C394C"/>
                </a:solidFill>
                <a:latin typeface="Slate Pro Black" panose="02000603040000020004" pitchFamily="2" charset="77"/>
              </a:rPr>
              <a:t>Il legislatore richiede che la tutela della riservatezza del segnalante sia garantita a beneficio e nell’interesse di questi, il quale quindi può rinunciarvi ed a effettuare la sua denuncia dichiarando espressamente di esserne l’autore. </a:t>
            </a:r>
          </a:p>
          <a:p>
            <a:pPr marL="742950" indent="-742950" algn="just" fontAlgn="b">
              <a:buAutoNum type="alphaUcParenR"/>
            </a:pPr>
            <a:endParaRPr lang="it-IT" sz="4000" dirty="0">
              <a:solidFill>
                <a:srgbClr val="2C394C"/>
              </a:solidFill>
              <a:latin typeface="Slate Pro Black" panose="02000603040000020004" pitchFamily="2" charset="77"/>
            </a:endParaRPr>
          </a:p>
          <a:p>
            <a:pPr marL="742950" indent="-742950" algn="just" fontAlgn="b">
              <a:buAutoNum type="alphaUcParenR"/>
            </a:pPr>
            <a:r>
              <a:rPr lang="it-IT" sz="4000" dirty="0">
                <a:solidFill>
                  <a:srgbClr val="2C394C"/>
                </a:solidFill>
                <a:latin typeface="Slate Pro Black" panose="02000603040000020004" pitchFamily="2" charset="77"/>
              </a:rPr>
              <a:t>Segnalazioni anonime.</a:t>
            </a:r>
          </a:p>
        </p:txBody>
      </p:sp>
      <p:pic>
        <p:nvPicPr>
          <p:cNvPr id="7" name="Picture 2">
            <a:extLst>
              <a:ext uri="{FF2B5EF4-FFF2-40B4-BE49-F238E27FC236}">
                <a16:creationId xmlns:a16="http://schemas.microsoft.com/office/drawing/2014/main" id="{EB1EAE77-C036-4733-982B-4E2BA5E7C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745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7" name="Rettangolo 6">
            <a:extLst>
              <a:ext uri="{FF2B5EF4-FFF2-40B4-BE49-F238E27FC236}">
                <a16:creationId xmlns:a16="http://schemas.microsoft.com/office/drawing/2014/main" id="{1B072883-926F-4770-9987-B9340D9BF7A8}"/>
              </a:ext>
            </a:extLst>
          </p:cNvPr>
          <p:cNvSpPr/>
          <p:nvPr/>
        </p:nvSpPr>
        <p:spPr>
          <a:xfrm>
            <a:off x="2031954" y="2907815"/>
            <a:ext cx="19880516" cy="10433625"/>
          </a:xfrm>
          <a:prstGeom prst="rect">
            <a:avLst/>
          </a:prstGeom>
        </p:spPr>
        <p:txBody>
          <a:bodyPr wrap="square">
            <a:spAutoFit/>
          </a:bodyPr>
          <a:lstStyle/>
          <a:p>
            <a:pPr algn="ctr" fontAlgn="b"/>
            <a:r>
              <a:rPr lang="it-IT" sz="48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WHISTLEBLOWING</a:t>
            </a:r>
            <a:endParaRPr lang="it-IT" sz="4800" kern="0" dirty="0">
              <a:solidFill>
                <a:prstClr val="white"/>
              </a:solidFill>
              <a:latin typeface="Slate Pro Black" panose="02000603040000020004"/>
            </a:endParaRPr>
          </a:p>
          <a:p>
            <a:pPr fontAlgn="b"/>
            <a:endParaRPr lang="it-IT" sz="4800" dirty="0">
              <a:solidFill>
                <a:srgbClr val="2C394C"/>
              </a:solidFill>
              <a:latin typeface="Slate Pro Black" panose="02000603040000020004" pitchFamily="2" charset="77"/>
            </a:endParaRPr>
          </a:p>
          <a:p>
            <a:pPr fontAlgn="b"/>
            <a:r>
              <a:rPr lang="it-IT" sz="4800" dirty="0">
                <a:solidFill>
                  <a:srgbClr val="2C394C"/>
                </a:solidFill>
                <a:latin typeface="Slate Pro Black" panose="02000603040000020004" pitchFamily="2" charset="77"/>
              </a:rPr>
              <a:t>Il "whistleblowing" è la segnalazione compiuta da un lavoratore che, nello svolgimento delle proprie mansioni, si accorge di una frode, un rischio o una situazione di pericolo che possa arrecare danno all'azienda/ente per cui lavora, nonché a clienti, colleghi, cittadini, e qualunque altra categoria di soggetti.</a:t>
            </a:r>
          </a:p>
          <a:p>
            <a:pPr fontAlgn="b"/>
            <a:endParaRPr lang="it-IT" sz="4800" dirty="0">
              <a:solidFill>
                <a:srgbClr val="2C394C"/>
              </a:solidFill>
              <a:latin typeface="Slate Pro Black" panose="02000603040000020004" pitchFamily="2" charset="77"/>
            </a:endParaRPr>
          </a:p>
          <a:p>
            <a:pPr fontAlgn="b"/>
            <a:r>
              <a:rPr lang="it-IT" sz="4800" dirty="0">
                <a:solidFill>
                  <a:srgbClr val="2C394C"/>
                </a:solidFill>
                <a:latin typeface="Slate Pro Black" panose="02000603040000020004" pitchFamily="2" charset="77"/>
              </a:rPr>
              <a:t>Il "whistleblowing" è uno strumento legale atto a segnalare tempestivamente ad una serie di soggetti (Autorità Giudiziaria, Corte  dei  conti, Autorità Nazionale Anticorruzione, Responsabile anticorruzione all'interno del proprio Ente/Azienda): pericoli sul luogo di lavoro, frodi all'interno, ai danni o ad opera dell'organizzazione, danni ambientali, false comunicazioni sociali, negligenze mediche, illecite operazioni finanziarie, minacce alla salute, casi di corruzione o concussione e molti altri ancora.</a:t>
            </a:r>
            <a:endParaRPr lang="it-IT" sz="4000" dirty="0">
              <a:solidFill>
                <a:srgbClr val="2C394C"/>
              </a:solidFill>
              <a:latin typeface="Slate Pro Black" panose="02000603040000020004" pitchFamily="2" charset="77"/>
            </a:endParaRPr>
          </a:p>
        </p:txBody>
      </p:sp>
      <p:pic>
        <p:nvPicPr>
          <p:cNvPr id="8" name="Picture 2">
            <a:extLst>
              <a:ext uri="{FF2B5EF4-FFF2-40B4-BE49-F238E27FC236}">
                <a16:creationId xmlns:a16="http://schemas.microsoft.com/office/drawing/2014/main" id="{99D23C50-8743-4DF7-8703-68ED657C47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280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6" name="Rettangolo 5">
            <a:extLst>
              <a:ext uri="{FF2B5EF4-FFF2-40B4-BE49-F238E27FC236}">
                <a16:creationId xmlns:a16="http://schemas.microsoft.com/office/drawing/2014/main" id="{125BD4C1-0463-4209-B988-A22DB91D01B4}"/>
              </a:ext>
            </a:extLst>
          </p:cNvPr>
          <p:cNvSpPr/>
          <p:nvPr/>
        </p:nvSpPr>
        <p:spPr>
          <a:xfrm>
            <a:off x="3411415" y="3288323"/>
            <a:ext cx="17848385" cy="9325630"/>
          </a:xfrm>
          <a:prstGeom prst="rect">
            <a:avLst/>
          </a:prstGeom>
        </p:spPr>
        <p:txBody>
          <a:bodyPr wrap="square">
            <a:spAutoFit/>
          </a:bodyPr>
          <a:lstStyle/>
          <a:p>
            <a:pPr algn="ctr" fontAlgn="b"/>
            <a:r>
              <a:rPr lang="it-IT" sz="40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CARATTERISTICHE CANALI DI SEGNALAZIONE</a:t>
            </a:r>
            <a:endParaRPr lang="it-IT" sz="4000" kern="0" dirty="0">
              <a:solidFill>
                <a:prstClr val="white"/>
              </a:solidFill>
              <a:latin typeface="Slate Pro Black" panose="02000603040000020004"/>
            </a:endParaRPr>
          </a:p>
          <a:p>
            <a:pPr algn="just" fontAlgn="b"/>
            <a:endParaRPr lang="it-IT" sz="4000" i="1" dirty="0">
              <a:solidFill>
                <a:srgbClr val="2C394C"/>
              </a:solidFill>
              <a:latin typeface="Slate Pro Black" panose="02000603040000020004" pitchFamily="2" charset="77"/>
            </a:endParaRPr>
          </a:p>
          <a:p>
            <a:pPr marL="742950" indent="-742950" algn="just" fontAlgn="b">
              <a:buAutoNum type="arabicParenR"/>
            </a:pPr>
            <a:r>
              <a:rPr lang="it-IT" sz="4000" dirty="0">
                <a:solidFill>
                  <a:srgbClr val="2C394C"/>
                </a:solidFill>
                <a:latin typeface="Slate Pro Black" panose="02000603040000020004" pitchFamily="2" charset="77"/>
              </a:rPr>
              <a:t>le modalità di trasmissione delle comunicazioni siano diversificate onde garantire a tutti i soggetti legittimati la possibilità di effettuare la segnalazione. </a:t>
            </a:r>
          </a:p>
          <a:p>
            <a:pPr marL="742950" indent="-742950" algn="just" fontAlgn="b">
              <a:buAutoNum type="arabicParenR"/>
            </a:pPr>
            <a:endParaRPr lang="it-IT" sz="4000" dirty="0">
              <a:solidFill>
                <a:srgbClr val="2C394C"/>
              </a:solidFill>
              <a:latin typeface="Slate Pro Black" panose="02000603040000020004" pitchFamily="2" charset="77"/>
            </a:endParaRPr>
          </a:p>
          <a:p>
            <a:pPr marL="742950" indent="-742950" algn="just" fontAlgn="b">
              <a:buAutoNum type="arabicParenR"/>
            </a:pPr>
            <a:r>
              <a:rPr lang="it-IT" sz="4000" dirty="0">
                <a:solidFill>
                  <a:srgbClr val="2C394C"/>
                </a:solidFill>
                <a:latin typeface="Slate Pro Black" panose="02000603040000020004" pitchFamily="2" charset="77"/>
              </a:rPr>
              <a:t>almeno uno dei canali alternativi deve garantire la riservatezza dell’identità del segnalante «con modalità informatiche». </a:t>
            </a:r>
          </a:p>
          <a:p>
            <a:pPr algn="just" fontAlgn="b"/>
            <a:endParaRPr lang="it-IT" sz="4000"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Alcune tipologie di sistemi di whistleblowing si avvalgono di cd. numeri «verdi» indicati su avvisi, poster, flyer, che vengono affissi in tutti gli uffici e locali dell’ente e che sono gestiti da soggetti terzi tramite veri e propri call-center, in grado di ricevere le segnalazioni nella lingua dello stato in cui l’ente opera. Queste tipologie di sistemi solitamente riconoscono al segnalante la facoltà di rimanere anonimo oppure di rivelare la propria identità e sono spesso ritenuti affidabili dal personale dell’ente in quanto del tutto terzi rispetto all’organizzazione.</a:t>
            </a:r>
          </a:p>
        </p:txBody>
      </p:sp>
      <p:pic>
        <p:nvPicPr>
          <p:cNvPr id="7" name="Picture 2">
            <a:extLst>
              <a:ext uri="{FF2B5EF4-FFF2-40B4-BE49-F238E27FC236}">
                <a16:creationId xmlns:a16="http://schemas.microsoft.com/office/drawing/2014/main" id="{EB1EAE77-C036-4733-982B-4E2BA5E7C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880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6" name="Rettangolo 5">
            <a:extLst>
              <a:ext uri="{FF2B5EF4-FFF2-40B4-BE49-F238E27FC236}">
                <a16:creationId xmlns:a16="http://schemas.microsoft.com/office/drawing/2014/main" id="{125BD4C1-0463-4209-B988-A22DB91D01B4}"/>
              </a:ext>
            </a:extLst>
          </p:cNvPr>
          <p:cNvSpPr/>
          <p:nvPr/>
        </p:nvSpPr>
        <p:spPr>
          <a:xfrm>
            <a:off x="3411415" y="3288323"/>
            <a:ext cx="17848385" cy="6247864"/>
          </a:xfrm>
          <a:prstGeom prst="rect">
            <a:avLst/>
          </a:prstGeom>
        </p:spPr>
        <p:txBody>
          <a:bodyPr wrap="square">
            <a:spAutoFit/>
          </a:bodyPr>
          <a:lstStyle/>
          <a:p>
            <a:pPr algn="ctr" fontAlgn="b"/>
            <a:r>
              <a:rPr lang="it-IT" sz="40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DESTINATARI SEGNALAZIONI</a:t>
            </a:r>
          </a:p>
          <a:p>
            <a:pPr algn="ctr" fontAlgn="b"/>
            <a:endParaRPr lang="it-IT" sz="4000" kern="0" dirty="0">
              <a:solidFill>
                <a:prstClr val="white"/>
              </a:solidFill>
              <a:latin typeface="Slate Pro Black" panose="02000603040000020004"/>
            </a:endParaRPr>
          </a:p>
          <a:p>
            <a:pPr algn="just" fontAlgn="b"/>
            <a:r>
              <a:rPr lang="it-IT" sz="4000" dirty="0">
                <a:solidFill>
                  <a:srgbClr val="2C394C"/>
                </a:solidFill>
                <a:latin typeface="Slate Pro Black" panose="02000603040000020004" pitchFamily="2" charset="77"/>
              </a:rPr>
              <a:t>La normativa in tema di whistleblowing non indica chi siano i soggetti cui le segnalazioni vanno rivolte o che comunque devono essere necessariamente portati a conoscenza del contenuto delle stesse, lasciando (apparentemente) le organizzazioni societarie libere di strutturare i canali informativi a loro piacimento. </a:t>
            </a:r>
          </a:p>
          <a:p>
            <a:pPr algn="just" fontAlgn="b"/>
            <a:endParaRPr lang="it-IT" sz="4000"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Comunque è da ritenere che l’ente collettivo non può non prevedere che della comunicazione del whistleblowing – quale che ne sia il contenuto – ne venga sempre a conoscenza l’Organismo di Vigilanza</a:t>
            </a:r>
          </a:p>
        </p:txBody>
      </p:sp>
      <p:pic>
        <p:nvPicPr>
          <p:cNvPr id="7" name="Picture 2">
            <a:extLst>
              <a:ext uri="{FF2B5EF4-FFF2-40B4-BE49-F238E27FC236}">
                <a16:creationId xmlns:a16="http://schemas.microsoft.com/office/drawing/2014/main" id="{EB1EAE77-C036-4733-982B-4E2BA5E7C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917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6" name="Rettangolo 5">
            <a:extLst>
              <a:ext uri="{FF2B5EF4-FFF2-40B4-BE49-F238E27FC236}">
                <a16:creationId xmlns:a16="http://schemas.microsoft.com/office/drawing/2014/main" id="{125BD4C1-0463-4209-B988-A22DB91D01B4}"/>
              </a:ext>
            </a:extLst>
          </p:cNvPr>
          <p:cNvSpPr/>
          <p:nvPr/>
        </p:nvSpPr>
        <p:spPr>
          <a:xfrm>
            <a:off x="3411415" y="3288323"/>
            <a:ext cx="17848385" cy="9325630"/>
          </a:xfrm>
          <a:prstGeom prst="rect">
            <a:avLst/>
          </a:prstGeom>
        </p:spPr>
        <p:txBody>
          <a:bodyPr wrap="square">
            <a:spAutoFit/>
          </a:bodyPr>
          <a:lstStyle/>
          <a:p>
            <a:pPr algn="ctr" fontAlgn="b"/>
            <a:r>
              <a:rPr lang="it-IT" sz="40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ESEMPI</a:t>
            </a:r>
          </a:p>
          <a:p>
            <a:pPr algn="just" fontAlgn="b"/>
            <a:r>
              <a:rPr lang="it-IT" sz="4000" dirty="0">
                <a:solidFill>
                  <a:srgbClr val="2C394C"/>
                </a:solidFill>
                <a:latin typeface="Slate Pro Black" panose="02000603040000020004" pitchFamily="2" charset="77"/>
              </a:rPr>
              <a:t>Il segnalante piò inviare la propria segnalazione:</a:t>
            </a:r>
          </a:p>
          <a:p>
            <a:pPr algn="just" fontAlgn="b"/>
            <a:r>
              <a:rPr lang="it-IT" sz="4000" dirty="0">
                <a:solidFill>
                  <a:srgbClr val="2C394C"/>
                </a:solidFill>
                <a:latin typeface="Slate Pro Black" panose="02000603040000020004" pitchFamily="2" charset="77"/>
              </a:rPr>
              <a:t>·      in via cartacea al seguente indirizzo:</a:t>
            </a:r>
          </a:p>
          <a:p>
            <a:pPr algn="just" fontAlgn="b"/>
            <a:r>
              <a:rPr lang="it-IT" sz="4000" dirty="0">
                <a:solidFill>
                  <a:srgbClr val="2C394C"/>
                </a:solidFill>
                <a:latin typeface="Slate Pro Black" panose="02000603040000020004" pitchFamily="2" charset="77"/>
              </a:rPr>
              <a:t>Acme Spa - Via YYYY - 20900 Monza - Alla cortese attenzione del Presidente </a:t>
            </a:r>
            <a:r>
              <a:rPr lang="it-IT" sz="4000" dirty="0" err="1">
                <a:solidFill>
                  <a:srgbClr val="2C394C"/>
                </a:solidFill>
                <a:latin typeface="Slate Pro Black" panose="02000603040000020004" pitchFamily="2" charset="77"/>
              </a:rPr>
              <a:t>OdV</a:t>
            </a:r>
            <a:r>
              <a:rPr lang="it-IT" sz="4000" dirty="0">
                <a:solidFill>
                  <a:srgbClr val="2C394C"/>
                </a:solidFill>
                <a:latin typeface="Slate Pro Black" panose="02000603040000020004" pitchFamily="2" charset="77"/>
              </a:rPr>
              <a:t> – dott. XY</a:t>
            </a:r>
          </a:p>
          <a:p>
            <a:pPr algn="just" fontAlgn="b"/>
            <a:r>
              <a:rPr lang="it-IT" sz="4000" dirty="0">
                <a:solidFill>
                  <a:srgbClr val="2C394C"/>
                </a:solidFill>
                <a:latin typeface="Slate Pro Black" panose="02000603040000020004" pitchFamily="2" charset="77"/>
              </a:rPr>
              <a:t>·      via mail all’</a:t>
            </a:r>
            <a:r>
              <a:rPr lang="it-IT" sz="4000" dirty="0" err="1">
                <a:solidFill>
                  <a:srgbClr val="2C394C"/>
                </a:solidFill>
                <a:latin typeface="Slate Pro Black" panose="02000603040000020004" pitchFamily="2" charset="77"/>
              </a:rPr>
              <a:t>OdV</a:t>
            </a:r>
            <a:r>
              <a:rPr lang="it-IT" sz="4000" dirty="0">
                <a:solidFill>
                  <a:srgbClr val="2C394C"/>
                </a:solidFill>
                <a:latin typeface="Slate Pro Black" panose="02000603040000020004" pitchFamily="2" charset="77"/>
              </a:rPr>
              <a:t> all’indirizzo organismo.vigilanza@gruppoacme.it</a:t>
            </a:r>
          </a:p>
          <a:p>
            <a:pPr algn="just" fontAlgn="b"/>
            <a:r>
              <a:rPr lang="it-IT" sz="4000" dirty="0">
                <a:solidFill>
                  <a:srgbClr val="2C394C"/>
                </a:solidFill>
                <a:latin typeface="Slate Pro Black" panose="02000603040000020004" pitchFamily="2" charset="77"/>
              </a:rPr>
              <a:t>·      via mail al Presidente dell’</a:t>
            </a:r>
            <a:r>
              <a:rPr lang="it-IT" sz="4000" dirty="0" err="1">
                <a:solidFill>
                  <a:srgbClr val="2C394C"/>
                </a:solidFill>
                <a:latin typeface="Slate Pro Black" panose="02000603040000020004" pitchFamily="2" charset="77"/>
              </a:rPr>
              <a:t>OdV</a:t>
            </a:r>
            <a:r>
              <a:rPr lang="it-IT" sz="4000" dirty="0">
                <a:solidFill>
                  <a:srgbClr val="2C394C"/>
                </a:solidFill>
                <a:latin typeface="Slate Pro Black" panose="02000603040000020004" pitchFamily="2" charset="77"/>
              </a:rPr>
              <a:t>, dott. XY, all’indirizzo piero.calabro@legalmail.it</a:t>
            </a:r>
          </a:p>
          <a:p>
            <a:pPr algn="just" fontAlgn="b"/>
            <a:r>
              <a:rPr lang="it-IT" sz="4000" dirty="0">
                <a:solidFill>
                  <a:srgbClr val="2C394C"/>
                </a:solidFill>
                <a:latin typeface="Slate Pro Black" panose="02000603040000020004" pitchFamily="2" charset="77"/>
              </a:rPr>
              <a:t>In alternativa, la Società mette a sua disposizione un apposito portale web al link https://whistleblowing.gruppoacme.it, realizzato al fine di tutelare l’anonimato del segnalante.  In questo caso il segnalante riceverà un codice identificativo univoco della segnalazione con il quale potrà dialogare in anonimato tramite la piattaforma informatica con il Presidente dell’Organismo di Vigilanza. Il segnalante deve ricordarsi di conservare con cura il codice identificativo univoco della segnalazione, in quanto, in caso di smarrimento, lo stesso non potrà essere recuperato o duplicato in alcun modo</a:t>
            </a:r>
            <a:r>
              <a:rPr lang="it-IT" sz="4000" i="1" dirty="0">
                <a:solidFill>
                  <a:srgbClr val="2C394C"/>
                </a:solidFill>
                <a:latin typeface="Slate Pro Black" panose="02000603040000020004" pitchFamily="2" charset="77"/>
              </a:rPr>
              <a:t>.</a:t>
            </a:r>
          </a:p>
        </p:txBody>
      </p:sp>
      <p:pic>
        <p:nvPicPr>
          <p:cNvPr id="7" name="Picture 2">
            <a:extLst>
              <a:ext uri="{FF2B5EF4-FFF2-40B4-BE49-F238E27FC236}">
                <a16:creationId xmlns:a16="http://schemas.microsoft.com/office/drawing/2014/main" id="{EB1EAE77-C036-4733-982B-4E2BA5E7C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499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6" name="Rettangolo 5">
            <a:extLst>
              <a:ext uri="{FF2B5EF4-FFF2-40B4-BE49-F238E27FC236}">
                <a16:creationId xmlns:a16="http://schemas.microsoft.com/office/drawing/2014/main" id="{125BD4C1-0463-4209-B988-A22DB91D01B4}"/>
              </a:ext>
            </a:extLst>
          </p:cNvPr>
          <p:cNvSpPr/>
          <p:nvPr/>
        </p:nvSpPr>
        <p:spPr>
          <a:xfrm>
            <a:off x="3411415" y="3288323"/>
            <a:ext cx="17848385" cy="8094524"/>
          </a:xfrm>
          <a:prstGeom prst="rect">
            <a:avLst/>
          </a:prstGeom>
        </p:spPr>
        <p:txBody>
          <a:bodyPr wrap="square">
            <a:spAutoFit/>
          </a:bodyPr>
          <a:lstStyle/>
          <a:p>
            <a:pPr algn="ctr" fontAlgn="b"/>
            <a:r>
              <a:rPr lang="it-IT" sz="40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REQUISITI SEGNALAZIONI</a:t>
            </a:r>
            <a:endParaRPr lang="it-IT" sz="4000" kern="0" dirty="0">
              <a:solidFill>
                <a:prstClr val="white"/>
              </a:solidFill>
              <a:latin typeface="Slate Pro Black" panose="02000603040000020004"/>
            </a:endParaRPr>
          </a:p>
          <a:p>
            <a:pPr algn="just" fontAlgn="b"/>
            <a:endParaRPr lang="it-IT" sz="4000" i="1"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le comunicazioni che transitano per il tramite di tali canali di interlocuzione, devono avere i seguenti requisiti:</a:t>
            </a:r>
          </a:p>
          <a:p>
            <a:pPr algn="just" fontAlgn="b"/>
            <a:endParaRPr lang="it-IT" sz="4000"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a) devono riguardare condotte illecite, rilevanti ai sensi del d.lgs. 231/2001 – nel qual</a:t>
            </a:r>
          </a:p>
          <a:p>
            <a:pPr algn="just" fontAlgn="b"/>
            <a:r>
              <a:rPr lang="it-IT" sz="4000" dirty="0">
                <a:solidFill>
                  <a:srgbClr val="2C394C"/>
                </a:solidFill>
                <a:latin typeface="Slate Pro Black" panose="02000603040000020004" pitchFamily="2" charset="77"/>
              </a:rPr>
              <a:t>caso la segnalazione deve essere fondata su elementi di fatto precisi e concordanti</a:t>
            </a:r>
          </a:p>
          <a:p>
            <a:pPr algn="just" fontAlgn="b"/>
            <a:r>
              <a:rPr lang="it-IT" sz="4000" dirty="0">
                <a:solidFill>
                  <a:srgbClr val="2C394C"/>
                </a:solidFill>
                <a:latin typeface="Slate Pro Black" panose="02000603040000020004" pitchFamily="2" charset="77"/>
              </a:rPr>
              <a:t>– o violazioni del Modello di organizzazione e gestione dell’ente;</a:t>
            </a:r>
          </a:p>
          <a:p>
            <a:pPr algn="just" fontAlgn="b"/>
            <a:r>
              <a:rPr lang="it-IT" sz="4000" dirty="0">
                <a:solidFill>
                  <a:srgbClr val="2C394C"/>
                </a:solidFill>
                <a:latin typeface="Slate Pro Black" panose="02000603040000020004" pitchFamily="2" charset="77"/>
              </a:rPr>
              <a:t> </a:t>
            </a:r>
          </a:p>
          <a:p>
            <a:pPr algn="just" fontAlgn="b"/>
            <a:r>
              <a:rPr lang="it-IT" sz="4000" dirty="0">
                <a:solidFill>
                  <a:srgbClr val="2C394C"/>
                </a:solidFill>
                <a:latin typeface="Slate Pro Black" panose="02000603040000020004" pitchFamily="2" charset="77"/>
              </a:rPr>
              <a:t>b) la segnalazione deve essere presentata a tutela dell’interesse dell’ente;</a:t>
            </a:r>
          </a:p>
          <a:p>
            <a:pPr algn="just" fontAlgn="b"/>
            <a:endParaRPr lang="it-IT" sz="4000"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c) il segnalante, che, come detto deve essere identificabile dall’azienda, deve riferire</a:t>
            </a:r>
          </a:p>
          <a:p>
            <a:pPr algn="just" fontAlgn="b"/>
            <a:r>
              <a:rPr lang="it-IT" sz="4000" dirty="0">
                <a:solidFill>
                  <a:srgbClr val="2C394C"/>
                </a:solidFill>
                <a:latin typeface="Slate Pro Black" panose="02000603040000020004" pitchFamily="2" charset="77"/>
              </a:rPr>
              <a:t>di fatti di cui sia venuto a conoscenza in ragione delle funzioni svolte.</a:t>
            </a:r>
          </a:p>
        </p:txBody>
      </p:sp>
      <p:pic>
        <p:nvPicPr>
          <p:cNvPr id="7" name="Picture 2">
            <a:extLst>
              <a:ext uri="{FF2B5EF4-FFF2-40B4-BE49-F238E27FC236}">
                <a16:creationId xmlns:a16="http://schemas.microsoft.com/office/drawing/2014/main" id="{EB1EAE77-C036-4733-982B-4E2BA5E7C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67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6" name="Rettangolo 5">
            <a:extLst>
              <a:ext uri="{FF2B5EF4-FFF2-40B4-BE49-F238E27FC236}">
                <a16:creationId xmlns:a16="http://schemas.microsoft.com/office/drawing/2014/main" id="{125BD4C1-0463-4209-B988-A22DB91D01B4}"/>
              </a:ext>
            </a:extLst>
          </p:cNvPr>
          <p:cNvSpPr/>
          <p:nvPr/>
        </p:nvSpPr>
        <p:spPr>
          <a:xfrm>
            <a:off x="3411415" y="3288323"/>
            <a:ext cx="17848385" cy="8710077"/>
          </a:xfrm>
          <a:prstGeom prst="rect">
            <a:avLst/>
          </a:prstGeom>
        </p:spPr>
        <p:txBody>
          <a:bodyPr wrap="square">
            <a:spAutoFit/>
          </a:bodyPr>
          <a:lstStyle/>
          <a:p>
            <a:pPr algn="ctr" fontAlgn="b"/>
            <a:r>
              <a:rPr lang="it-IT" sz="40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CONDOTTE ILLECITE</a:t>
            </a:r>
            <a:endParaRPr lang="it-IT" sz="4000" kern="0" dirty="0">
              <a:solidFill>
                <a:prstClr val="white"/>
              </a:solidFill>
              <a:latin typeface="Slate Pro Black" panose="02000603040000020004"/>
            </a:endParaRPr>
          </a:p>
          <a:p>
            <a:pPr algn="just" fontAlgn="b"/>
            <a:endParaRPr lang="it-IT" sz="4000"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Oggetto di segnalazione possono poi essere anche quelle che il legislatore indica come «condotte illecite». In tali ipotesi, tuttavia la segnalazione, per essere «presa in</a:t>
            </a:r>
          </a:p>
          <a:p>
            <a:pPr algn="just" fontAlgn="b"/>
            <a:r>
              <a:rPr lang="it-IT" sz="4000" dirty="0">
                <a:solidFill>
                  <a:srgbClr val="2C394C"/>
                </a:solidFill>
                <a:latin typeface="Slate Pro Black" panose="02000603040000020004" pitchFamily="2" charset="77"/>
              </a:rPr>
              <a:t>carico» ed approfondita dalla società, deve essere però connotata da quattro caratteristiche:</a:t>
            </a:r>
          </a:p>
          <a:p>
            <a:pPr algn="just" fontAlgn="b"/>
            <a:endParaRPr lang="it-IT" sz="4000" dirty="0">
              <a:solidFill>
                <a:srgbClr val="2C394C"/>
              </a:solidFill>
              <a:latin typeface="Slate Pro Black" panose="02000603040000020004" pitchFamily="2" charset="77"/>
            </a:endParaRPr>
          </a:p>
          <a:p>
            <a:pPr marL="742950" indent="-742950" algn="just" fontAlgn="b">
              <a:buAutoNum type="arabicParenR"/>
            </a:pPr>
            <a:r>
              <a:rPr lang="it-IT" sz="4000" dirty="0">
                <a:solidFill>
                  <a:srgbClr val="2C394C"/>
                </a:solidFill>
                <a:latin typeface="Slate Pro Black" panose="02000603040000020004" pitchFamily="2" charset="77"/>
              </a:rPr>
              <a:t>i fatti denunciati – o meglio, l’illiceità degli stessi –devono tradursi in una sostanziale violazione dei reati richiamati quali illeciti presupposto dallo stesso decreto n. 231;</a:t>
            </a:r>
          </a:p>
          <a:p>
            <a:pPr marL="742950" indent="-742950" algn="just" fontAlgn="b">
              <a:buAutoNum type="arabicParenR"/>
            </a:pPr>
            <a:r>
              <a:rPr lang="it-IT" sz="4000" dirty="0">
                <a:solidFill>
                  <a:srgbClr val="2C394C"/>
                </a:solidFill>
                <a:latin typeface="Slate Pro Black" panose="02000603040000020004" pitchFamily="2" charset="77"/>
              </a:rPr>
              <a:t>la segnalazione deve essere fondata «su elementi precisi e concordanti»;</a:t>
            </a:r>
          </a:p>
          <a:p>
            <a:pPr marL="742950" indent="-742950" algn="just" fontAlgn="b">
              <a:buAutoNum type="arabicParenR"/>
            </a:pPr>
            <a:r>
              <a:rPr lang="it-IT" sz="4000" dirty="0">
                <a:solidFill>
                  <a:srgbClr val="2C394C"/>
                </a:solidFill>
                <a:latin typeface="Slate Pro Black" panose="02000603040000020004" pitchFamily="2" charset="77"/>
              </a:rPr>
              <a:t>la segnalazione deve essere formulata nell’interesse ed a tutela della società;</a:t>
            </a:r>
          </a:p>
          <a:p>
            <a:pPr marL="742950" indent="-742950" algn="just" fontAlgn="b">
              <a:buAutoNum type="arabicParenR"/>
            </a:pPr>
            <a:r>
              <a:rPr lang="it-IT" sz="4000" dirty="0">
                <a:solidFill>
                  <a:srgbClr val="2C394C"/>
                </a:solidFill>
                <a:latin typeface="Slate Pro Black" panose="02000603040000020004" pitchFamily="2" charset="77"/>
              </a:rPr>
              <a:t>i fatti oggetto della stessa devono essere stati conosciuti dal denunciante in ragione delle funzioni svolte</a:t>
            </a:r>
          </a:p>
        </p:txBody>
      </p:sp>
      <p:pic>
        <p:nvPicPr>
          <p:cNvPr id="7" name="Picture 2">
            <a:extLst>
              <a:ext uri="{FF2B5EF4-FFF2-40B4-BE49-F238E27FC236}">
                <a16:creationId xmlns:a16="http://schemas.microsoft.com/office/drawing/2014/main" id="{EB1EAE77-C036-4733-982B-4E2BA5E7C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431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6" name="Rettangolo 5">
            <a:extLst>
              <a:ext uri="{FF2B5EF4-FFF2-40B4-BE49-F238E27FC236}">
                <a16:creationId xmlns:a16="http://schemas.microsoft.com/office/drawing/2014/main" id="{125BD4C1-0463-4209-B988-A22DB91D01B4}"/>
              </a:ext>
            </a:extLst>
          </p:cNvPr>
          <p:cNvSpPr/>
          <p:nvPr/>
        </p:nvSpPr>
        <p:spPr>
          <a:xfrm>
            <a:off x="3411415" y="3288323"/>
            <a:ext cx="17848385" cy="6863417"/>
          </a:xfrm>
          <a:prstGeom prst="rect">
            <a:avLst/>
          </a:prstGeom>
        </p:spPr>
        <p:txBody>
          <a:bodyPr wrap="square">
            <a:spAutoFit/>
          </a:bodyPr>
          <a:lstStyle/>
          <a:p>
            <a:pPr algn="ctr" fontAlgn="b"/>
            <a:r>
              <a:rPr lang="it-IT" sz="40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LA GESTIONE DELLE SEGNALAZIONI. A) L’ANALISI DELLA VERIDICITÀ</a:t>
            </a:r>
          </a:p>
          <a:p>
            <a:pPr algn="just" fontAlgn="b"/>
            <a:endParaRPr lang="it-IT" sz="4000" i="1"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Le conferme circa la veridicità di quanto dichiarato dal segnalante vanno rinvenute solo mediante un’attività di verifica del funzionamento dell’azienda, del rispetto delle procedure ivi operanti, sulla base della documentazione interna all’impresa; se in tale ambito emergono elementi dimostrativi dei fatti, la società è obbligata ad agire di conseguenza, diversamente la stessa può omettere qualsiasi adempimento e ciò anche se la prova della veridicità dei fatti potrebbe essere agevolmente ricavata mediante altri accertamenti che presuppongono però un attivarsi ulteriore rispetto all’esame delle vicende aziendali</a:t>
            </a:r>
          </a:p>
          <a:p>
            <a:pPr algn="just" fontAlgn="b"/>
            <a:endParaRPr lang="it-IT" sz="4000" dirty="0">
              <a:solidFill>
                <a:srgbClr val="2C394C"/>
              </a:solidFill>
              <a:latin typeface="Slate Pro Black" panose="02000603040000020004" pitchFamily="2" charset="77"/>
            </a:endParaRPr>
          </a:p>
        </p:txBody>
      </p:sp>
      <p:pic>
        <p:nvPicPr>
          <p:cNvPr id="7" name="Picture 2">
            <a:extLst>
              <a:ext uri="{FF2B5EF4-FFF2-40B4-BE49-F238E27FC236}">
                <a16:creationId xmlns:a16="http://schemas.microsoft.com/office/drawing/2014/main" id="{EB1EAE77-C036-4733-982B-4E2BA5E7C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869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6" name="Rettangolo 5">
            <a:extLst>
              <a:ext uri="{FF2B5EF4-FFF2-40B4-BE49-F238E27FC236}">
                <a16:creationId xmlns:a16="http://schemas.microsoft.com/office/drawing/2014/main" id="{125BD4C1-0463-4209-B988-A22DB91D01B4}"/>
              </a:ext>
            </a:extLst>
          </p:cNvPr>
          <p:cNvSpPr/>
          <p:nvPr/>
        </p:nvSpPr>
        <p:spPr>
          <a:xfrm>
            <a:off x="3411415" y="3288323"/>
            <a:ext cx="17848385" cy="6247864"/>
          </a:xfrm>
          <a:prstGeom prst="rect">
            <a:avLst/>
          </a:prstGeom>
        </p:spPr>
        <p:txBody>
          <a:bodyPr wrap="square">
            <a:spAutoFit/>
          </a:bodyPr>
          <a:lstStyle/>
          <a:p>
            <a:pPr algn="ctr" fontAlgn="b"/>
            <a:r>
              <a:rPr lang="it-IT" sz="40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LA GESTIONE DELLE SEGNALAZIONI. B) LE DETERMINAZIONI DELLA SOCIETA’</a:t>
            </a:r>
          </a:p>
          <a:p>
            <a:pPr algn="just" fontAlgn="b"/>
            <a:endParaRPr lang="it-IT" sz="4000" i="1" dirty="0">
              <a:solidFill>
                <a:srgbClr val="2C394C"/>
              </a:solidFill>
              <a:latin typeface="Slate Pro Black" panose="02000603040000020004" pitchFamily="2" charset="77"/>
            </a:endParaRPr>
          </a:p>
          <a:p>
            <a:pPr algn="just" fontAlgn="b"/>
            <a:r>
              <a:rPr lang="it-IT" sz="4000" dirty="0">
                <a:solidFill>
                  <a:srgbClr val="2C394C"/>
                </a:solidFill>
                <a:latin typeface="Slate Pro Black" panose="02000603040000020004" pitchFamily="2" charset="77"/>
              </a:rPr>
              <a:t>Se la segnalazione risulta fondata:</a:t>
            </a:r>
          </a:p>
          <a:p>
            <a:pPr marL="571500" indent="-571500" algn="just" fontAlgn="b">
              <a:buFontTx/>
              <a:buChar char="-"/>
            </a:pPr>
            <a:r>
              <a:rPr lang="it-IT" sz="4000" dirty="0">
                <a:solidFill>
                  <a:srgbClr val="2C394C"/>
                </a:solidFill>
                <a:latin typeface="Slate Pro Black" panose="02000603040000020004" pitchFamily="2" charset="77"/>
              </a:rPr>
              <a:t>Escluso l’obbligo di denuncia </a:t>
            </a:r>
          </a:p>
          <a:p>
            <a:pPr marL="571500" indent="-571500" algn="just" fontAlgn="b">
              <a:buFontTx/>
              <a:buChar char="-"/>
            </a:pPr>
            <a:r>
              <a:rPr lang="it-IT" sz="4000" dirty="0">
                <a:solidFill>
                  <a:srgbClr val="2C394C"/>
                </a:solidFill>
                <a:latin typeface="Slate Pro Black" panose="02000603040000020004" pitchFamily="2" charset="77"/>
              </a:rPr>
              <a:t>Dovrà aprire un procedimento disciplinare nei confronti del soggetto che si ritiene responsabile dell’accaduto: la mancata attivazione del procedimento disciplinare</a:t>
            </a:r>
          </a:p>
          <a:p>
            <a:pPr marL="571500" indent="-571500" algn="just" fontAlgn="b">
              <a:buFontTx/>
              <a:buChar char="-"/>
            </a:pPr>
            <a:r>
              <a:rPr lang="it-IT" sz="4000" dirty="0">
                <a:solidFill>
                  <a:srgbClr val="2C394C"/>
                </a:solidFill>
                <a:latin typeface="Slate Pro Black" panose="02000603040000020004" pitchFamily="2" charset="77"/>
              </a:rPr>
              <a:t>dovrà procedere ad un ridisegno, ad una rimodulazione del modello organizzativo onde rafforzarne l’efficacia preventiva, la cui insufficienza è stata per l’appunto dimostrata dal verificarsi degli eventi indicati dal whistleblowing</a:t>
            </a:r>
          </a:p>
          <a:p>
            <a:pPr algn="just" fontAlgn="b"/>
            <a:endParaRPr lang="it-IT" sz="4000" i="1" dirty="0">
              <a:solidFill>
                <a:srgbClr val="2C394C"/>
              </a:solidFill>
              <a:latin typeface="Slate Pro Black" panose="02000603040000020004" pitchFamily="2" charset="77"/>
            </a:endParaRPr>
          </a:p>
        </p:txBody>
      </p:sp>
      <p:pic>
        <p:nvPicPr>
          <p:cNvPr id="7" name="Picture 2">
            <a:extLst>
              <a:ext uri="{FF2B5EF4-FFF2-40B4-BE49-F238E27FC236}">
                <a16:creationId xmlns:a16="http://schemas.microsoft.com/office/drawing/2014/main" id="{EB1EAE77-C036-4733-982B-4E2BA5E7C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720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8" name="Rettangolo 7">
            <a:extLst>
              <a:ext uri="{FF2B5EF4-FFF2-40B4-BE49-F238E27FC236}">
                <a16:creationId xmlns:a16="http://schemas.microsoft.com/office/drawing/2014/main" id="{0B9DAFEB-1659-400E-8658-554C2A6DB797}"/>
              </a:ext>
            </a:extLst>
          </p:cNvPr>
          <p:cNvSpPr/>
          <p:nvPr/>
        </p:nvSpPr>
        <p:spPr>
          <a:xfrm>
            <a:off x="2086709" y="1625459"/>
            <a:ext cx="19694768" cy="11972508"/>
          </a:xfrm>
          <a:prstGeom prst="rect">
            <a:avLst/>
          </a:prstGeom>
        </p:spPr>
        <p:txBody>
          <a:bodyPr wrap="square">
            <a:spAutoFit/>
          </a:bodyPr>
          <a:lstStyle/>
          <a:p>
            <a:pPr algn="ctr" fontAlgn="b"/>
            <a:r>
              <a:rPr lang="it-IT" sz="40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ART. 3 L. 179/2017</a:t>
            </a:r>
            <a:endParaRPr lang="it-IT" sz="4000" kern="0" dirty="0">
              <a:solidFill>
                <a:prstClr val="white"/>
              </a:solidFill>
              <a:latin typeface="Slate Pro Black" panose="02000603040000020004"/>
            </a:endParaRPr>
          </a:p>
          <a:p>
            <a:pPr algn="just" fontAlgn="b"/>
            <a:r>
              <a:rPr lang="it-IT" sz="4000" dirty="0">
                <a:solidFill>
                  <a:srgbClr val="2C394C"/>
                </a:solidFill>
                <a:latin typeface="Slate Pro Black" panose="02000603040000020004"/>
              </a:rPr>
              <a:t>Integrazione della disciplina dell'obbligo di segreto d'ufficio, aziendale, professionale, scientifico e industriale </a:t>
            </a:r>
          </a:p>
          <a:p>
            <a:pPr algn="just" fontAlgn="b"/>
            <a:r>
              <a:rPr lang="it-IT" sz="4000" i="1" dirty="0">
                <a:solidFill>
                  <a:srgbClr val="2C394C"/>
                </a:solidFill>
                <a:latin typeface="Slate Pro Black" panose="02000603040000020004"/>
              </a:rPr>
              <a:t>1. Nelle ipotesi di segnalazione o denuncia effettuate nelle forme e nei limiti di cui all'articolo 54-bis del decreto legislativo 30 marzo 2001, n. 165, e all'articolo 6 del decreto legislativo 8 giugno 2001, n. 231, come modificati dalla presente legge, il perseguimento dell'interesse all'integrità delle amministrazioni, pubbliche e private, </a:t>
            </a:r>
            <a:r>
              <a:rPr lang="it-IT" sz="4000" i="1" dirty="0" err="1">
                <a:solidFill>
                  <a:srgbClr val="2C394C"/>
                </a:solidFill>
                <a:latin typeface="Slate Pro Black" panose="02000603040000020004"/>
              </a:rPr>
              <a:t>nonche</a:t>
            </a:r>
            <a:r>
              <a:rPr lang="it-IT" sz="4000" i="1" dirty="0">
                <a:solidFill>
                  <a:srgbClr val="2C394C"/>
                </a:solidFill>
                <a:latin typeface="Slate Pro Black" panose="02000603040000020004"/>
              </a:rPr>
              <a:t>' alla prevenzione e alla repressione delle malversazioni, </a:t>
            </a:r>
            <a:r>
              <a:rPr lang="it-IT" sz="4000" b="1" i="1" u="sng" dirty="0">
                <a:solidFill>
                  <a:srgbClr val="2C394C"/>
                </a:solidFill>
                <a:latin typeface="Slate Pro Black" panose="02000603040000020004"/>
              </a:rPr>
              <a:t>costituisce giusta causa di rivelazione di notizie coperte dall'obbligo di segreto </a:t>
            </a:r>
            <a:r>
              <a:rPr lang="it-IT" sz="4000" i="1" dirty="0">
                <a:solidFill>
                  <a:srgbClr val="2C394C"/>
                </a:solidFill>
                <a:latin typeface="Slate Pro Black" panose="02000603040000020004"/>
              </a:rPr>
              <a:t>di cui agli articoli 326, 622 e 623 del codice penale e all'articolo 2105 del codice civile. </a:t>
            </a:r>
          </a:p>
          <a:p>
            <a:pPr algn="just" fontAlgn="b"/>
            <a:r>
              <a:rPr lang="it-IT" sz="4000" i="1" dirty="0">
                <a:solidFill>
                  <a:srgbClr val="2C394C"/>
                </a:solidFill>
                <a:latin typeface="Slate Pro Black" panose="02000603040000020004"/>
              </a:rPr>
              <a:t>2. La disposizione di cui al comma 1 non si applica nel caso in cui l'obbligo di segreto professionale gravi su chi sia venuto a conoscenza della notizia in ragione di un rapporto di consulenza professionale o di assistenza con l'ente, l'impresa o la persona fisica interessata. </a:t>
            </a:r>
          </a:p>
          <a:p>
            <a:pPr algn="just" fontAlgn="b"/>
            <a:r>
              <a:rPr lang="it-IT" sz="4000" i="1" dirty="0">
                <a:solidFill>
                  <a:srgbClr val="2C394C"/>
                </a:solidFill>
                <a:latin typeface="Slate Pro Black" panose="02000603040000020004"/>
              </a:rPr>
              <a:t>3. Quando notizie e documenti che sono comunicati all'organo deputato a riceverli siano oggetto di segreto aziendale, professionale o d'ufficio, costituisce violazione del relativo obbligo di segreto la rivelazione con </a:t>
            </a:r>
            <a:r>
              <a:rPr lang="it-IT" sz="4000" b="1" i="1" u="sng" dirty="0">
                <a:solidFill>
                  <a:srgbClr val="2C394C"/>
                </a:solidFill>
                <a:latin typeface="Slate Pro Black" panose="02000603040000020004"/>
              </a:rPr>
              <a:t>modalità eccedenti </a:t>
            </a:r>
            <a:r>
              <a:rPr lang="it-IT" sz="4000" i="1" dirty="0">
                <a:solidFill>
                  <a:srgbClr val="2C394C"/>
                </a:solidFill>
                <a:latin typeface="Slate Pro Black" panose="02000603040000020004"/>
              </a:rPr>
              <a:t>rispetto alle finalità dell'eliminazione dell'illecito e, in particolare, la rivelazione al di fuori del canale di comunicazione specificamente predisposto a tal fine. </a:t>
            </a:r>
          </a:p>
          <a:p>
            <a:pPr fontAlgn="b"/>
            <a:endParaRPr lang="it-IT" sz="4800" i="1" dirty="0">
              <a:solidFill>
                <a:srgbClr val="2C394C"/>
              </a:solidFill>
              <a:latin typeface="Slate Pro Black" panose="02000603040000020004"/>
            </a:endParaRPr>
          </a:p>
        </p:txBody>
      </p:sp>
      <p:pic>
        <p:nvPicPr>
          <p:cNvPr id="7" name="Picture 2">
            <a:extLst>
              <a:ext uri="{FF2B5EF4-FFF2-40B4-BE49-F238E27FC236}">
                <a16:creationId xmlns:a16="http://schemas.microsoft.com/office/drawing/2014/main" id="{7033758F-B1C4-455F-A2D4-7D0B5E8922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366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6350393-E288-455C-BD07-90EE06FC6D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064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12" name="Rettangolo 11">
            <a:extLst>
              <a:ext uri="{FF2B5EF4-FFF2-40B4-BE49-F238E27FC236}">
                <a16:creationId xmlns:a16="http://schemas.microsoft.com/office/drawing/2014/main" id="{D3E5286E-459C-4809-8A3B-9BF2096EB6BF}"/>
              </a:ext>
            </a:extLst>
          </p:cNvPr>
          <p:cNvSpPr/>
          <p:nvPr/>
        </p:nvSpPr>
        <p:spPr>
          <a:xfrm>
            <a:off x="6022436" y="1916630"/>
            <a:ext cx="11568726" cy="2470839"/>
          </a:xfrm>
          <a:prstGeom prst="rect">
            <a:avLst/>
          </a:prstGeom>
          <a:solidFill>
            <a:schemeClr val="bg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7000" b="1" i="0" u="none" strike="noStrike" kern="0" cap="none" spc="0" normalizeH="0" noProof="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uLnTx/>
                <a:uFillTx/>
                <a:latin typeface="Slate Pro Black" panose="02000603040000020004"/>
              </a:rPr>
              <a:t>PRINCIPALI FONTI</a:t>
            </a:r>
            <a:endParaRPr kumimoji="0" lang="it-IT" sz="7000" b="0" i="0" u="none" strike="noStrike" kern="0" cap="none" spc="0" normalizeH="0" noProof="0" dirty="0">
              <a:ln>
                <a:noFill/>
              </a:ln>
              <a:solidFill>
                <a:prstClr val="white"/>
              </a:solidFill>
              <a:effectLst/>
              <a:uLnTx/>
              <a:uFillTx/>
              <a:latin typeface="Slate Pro Black" panose="02000603040000020004"/>
            </a:endParaRPr>
          </a:p>
        </p:txBody>
      </p:sp>
      <p:sp>
        <p:nvSpPr>
          <p:cNvPr id="14" name="Rettangolo arrotondato 10">
            <a:extLst>
              <a:ext uri="{FF2B5EF4-FFF2-40B4-BE49-F238E27FC236}">
                <a16:creationId xmlns:a16="http://schemas.microsoft.com/office/drawing/2014/main" id="{430499B7-E773-4AF3-B311-CD2E0E3DB256}"/>
              </a:ext>
            </a:extLst>
          </p:cNvPr>
          <p:cNvSpPr/>
          <p:nvPr/>
        </p:nvSpPr>
        <p:spPr>
          <a:xfrm>
            <a:off x="2708031" y="4589585"/>
            <a:ext cx="18586938" cy="7806615"/>
          </a:xfrm>
          <a:prstGeom prst="roundRect">
            <a:avLst/>
          </a:prstGeom>
          <a:noFill/>
          <a:ln w="76200" cap="flat" cmpd="sng" algn="ctr">
            <a:solidFill>
              <a:schemeClr val="tx2">
                <a:lumMod val="50000"/>
              </a:schemeClr>
            </a:solidFill>
            <a:prstDash val="solid"/>
          </a:ln>
          <a:effectLst/>
        </p:spPr>
        <p:txBody>
          <a:bodyPr rtlCol="0" anchor="ctr"/>
          <a:lstStyle/>
          <a:p>
            <a:pPr marL="571500" indent="-571500" algn="just" defTabSz="914400">
              <a:buBlip>
                <a:blip r:embed="rId4"/>
              </a:buBlip>
            </a:pPr>
            <a:r>
              <a:rPr lang="it-IT" sz="4800" kern="0" dirty="0" err="1">
                <a:solidFill>
                  <a:srgbClr val="2C394C"/>
                </a:solidFill>
                <a:latin typeface="Slate Pro Black" panose="02000603040000020004"/>
              </a:rPr>
              <a:t>D.Lgs.</a:t>
            </a:r>
            <a:r>
              <a:rPr lang="it-IT" sz="4800" kern="0" dirty="0">
                <a:solidFill>
                  <a:srgbClr val="2C394C"/>
                </a:solidFill>
                <a:latin typeface="Slate Pro Black" panose="02000603040000020004"/>
              </a:rPr>
              <a:t> n. 81/08 (TU sicurezza): art. 20, c. 2;</a:t>
            </a:r>
          </a:p>
          <a:p>
            <a:pPr marL="571500" lvl="0" indent="-571500" algn="just" defTabSz="914400">
              <a:buBlip>
                <a:blip r:embed="rId4"/>
              </a:buBlip>
            </a:pPr>
            <a:r>
              <a:rPr lang="it-IT" sz="4800" kern="0" dirty="0">
                <a:solidFill>
                  <a:srgbClr val="2C394C"/>
                </a:solidFill>
                <a:latin typeface="Slate Pro Black" panose="02000603040000020004"/>
              </a:rPr>
              <a:t>L. 190/2012: introduce art. 54 </a:t>
            </a:r>
            <a:r>
              <a:rPr lang="it-IT" sz="4800" i="1" kern="0" dirty="0">
                <a:solidFill>
                  <a:srgbClr val="2C394C"/>
                </a:solidFill>
                <a:latin typeface="Slate Pro Black" panose="02000603040000020004"/>
              </a:rPr>
              <a:t>bis</a:t>
            </a:r>
            <a:r>
              <a:rPr lang="it-IT" sz="4800" kern="0" dirty="0">
                <a:solidFill>
                  <a:srgbClr val="2C394C"/>
                </a:solidFill>
                <a:latin typeface="Slate Pro Black" panose="02000603040000020004"/>
              </a:rPr>
              <a:t> L. 165/2001;</a:t>
            </a:r>
          </a:p>
          <a:p>
            <a:pPr marL="571500" indent="-571500" algn="just" defTabSz="914400">
              <a:buBlip>
                <a:blip r:embed="rId4"/>
              </a:buBlip>
            </a:pPr>
            <a:r>
              <a:rPr lang="it-IT" sz="4800" kern="0" dirty="0" err="1">
                <a:solidFill>
                  <a:srgbClr val="2C394C"/>
                </a:solidFill>
                <a:latin typeface="Slate Pro Black" panose="02000603040000020004"/>
              </a:rPr>
              <a:t>D.Lgs.</a:t>
            </a:r>
            <a:r>
              <a:rPr lang="it-IT" sz="4800" kern="0" dirty="0">
                <a:solidFill>
                  <a:srgbClr val="2C394C"/>
                </a:solidFill>
                <a:latin typeface="Slate Pro Black" panose="02000603040000020004"/>
              </a:rPr>
              <a:t> 72/2015: introduce art. 52 </a:t>
            </a:r>
            <a:r>
              <a:rPr lang="it-IT" sz="4800" i="1" kern="0" dirty="0">
                <a:solidFill>
                  <a:srgbClr val="2C394C"/>
                </a:solidFill>
                <a:latin typeface="Slate Pro Black" panose="02000603040000020004"/>
              </a:rPr>
              <a:t>bis </a:t>
            </a:r>
            <a:r>
              <a:rPr lang="it-IT" sz="4800" kern="0" dirty="0" err="1">
                <a:solidFill>
                  <a:srgbClr val="2C394C"/>
                </a:solidFill>
                <a:latin typeface="Slate Pro Black" panose="02000603040000020004"/>
              </a:rPr>
              <a:t>D.Lgs.</a:t>
            </a:r>
            <a:r>
              <a:rPr lang="it-IT" sz="4800" kern="0" dirty="0">
                <a:solidFill>
                  <a:srgbClr val="2C394C"/>
                </a:solidFill>
                <a:latin typeface="Slate Pro Black" panose="02000603040000020004"/>
              </a:rPr>
              <a:t> n. 385/1993 (TUB);</a:t>
            </a:r>
          </a:p>
          <a:p>
            <a:pPr marL="571500" lvl="0" indent="-571500" algn="just" defTabSz="914400">
              <a:buBlip>
                <a:blip r:embed="rId4"/>
              </a:buBlip>
            </a:pPr>
            <a:r>
              <a:rPr lang="it-IT" sz="4800" kern="0" dirty="0">
                <a:solidFill>
                  <a:srgbClr val="2C394C"/>
                </a:solidFill>
                <a:latin typeface="Slate Pro Black" panose="02000603040000020004"/>
              </a:rPr>
              <a:t>Codice di Autodisciplina di Borsa Italiana del 2015;</a:t>
            </a:r>
          </a:p>
          <a:p>
            <a:pPr marL="571500" indent="-571500" algn="just" defTabSz="914400">
              <a:buBlip>
                <a:blip r:embed="rId4"/>
              </a:buBlip>
            </a:pPr>
            <a:r>
              <a:rPr lang="it-IT" sz="4800" kern="0" dirty="0" err="1">
                <a:solidFill>
                  <a:srgbClr val="2C394C"/>
                </a:solidFill>
                <a:latin typeface="Slate Pro Black" panose="02000603040000020004"/>
              </a:rPr>
              <a:t>D.Lgs.</a:t>
            </a:r>
            <a:r>
              <a:rPr lang="it-IT" sz="4800" kern="0" dirty="0">
                <a:solidFill>
                  <a:srgbClr val="2C394C"/>
                </a:solidFill>
                <a:latin typeface="Slate Pro Black" panose="02000603040000020004"/>
              </a:rPr>
              <a:t> n. 90/2017 (Antiriciclaggio): modifica art. 48 </a:t>
            </a:r>
            <a:r>
              <a:rPr lang="it-IT" sz="4800" kern="0" dirty="0" err="1">
                <a:solidFill>
                  <a:srgbClr val="2C394C"/>
                </a:solidFill>
                <a:latin typeface="Slate Pro Black" panose="02000603040000020004"/>
              </a:rPr>
              <a:t>D.Lgs.</a:t>
            </a:r>
            <a:r>
              <a:rPr lang="it-IT" sz="4800" kern="0" dirty="0">
                <a:solidFill>
                  <a:srgbClr val="2C394C"/>
                </a:solidFill>
                <a:latin typeface="Slate Pro Black" panose="02000603040000020004"/>
              </a:rPr>
              <a:t> 231/2007; </a:t>
            </a:r>
          </a:p>
          <a:p>
            <a:pPr marL="571500" lvl="0" indent="-571500" algn="just" defTabSz="914400">
              <a:buBlip>
                <a:blip r:embed="rId4"/>
              </a:buBlip>
            </a:pPr>
            <a:r>
              <a:rPr lang="it-IT" sz="4800" kern="0" dirty="0" err="1">
                <a:solidFill>
                  <a:srgbClr val="2C394C"/>
                </a:solidFill>
                <a:latin typeface="Slate Pro Black" panose="02000603040000020004"/>
              </a:rPr>
              <a:t>D.Lgs.</a:t>
            </a:r>
            <a:r>
              <a:rPr lang="it-IT" sz="4800" kern="0" dirty="0">
                <a:solidFill>
                  <a:srgbClr val="2C394C"/>
                </a:solidFill>
                <a:latin typeface="Slate Pro Black" panose="02000603040000020004"/>
              </a:rPr>
              <a:t> 129/2017: introduce art. 4 </a:t>
            </a:r>
            <a:r>
              <a:rPr lang="it-IT" sz="4800" i="1" kern="0" dirty="0" err="1">
                <a:solidFill>
                  <a:srgbClr val="2C394C"/>
                </a:solidFill>
                <a:latin typeface="Slate Pro Black" panose="02000603040000020004"/>
              </a:rPr>
              <a:t>undecies</a:t>
            </a:r>
            <a:r>
              <a:rPr lang="it-IT" sz="4800" kern="0" dirty="0">
                <a:solidFill>
                  <a:srgbClr val="2C394C"/>
                </a:solidFill>
                <a:latin typeface="Slate Pro Black" panose="02000603040000020004"/>
              </a:rPr>
              <a:t> </a:t>
            </a:r>
            <a:r>
              <a:rPr kumimoji="0" lang="it-IT" sz="4800" b="0" i="0" u="none" strike="noStrike" kern="0" cap="none" spc="0" normalizeH="0" baseline="0" noProof="0" dirty="0" err="1">
                <a:ln>
                  <a:noFill/>
                </a:ln>
                <a:solidFill>
                  <a:srgbClr val="2C394C"/>
                </a:solidFill>
                <a:effectLst/>
                <a:uLnTx/>
                <a:uFillTx/>
                <a:latin typeface="Slate Pro Black" panose="02000603040000020004"/>
              </a:rPr>
              <a:t>D.Lgs.</a:t>
            </a:r>
            <a:r>
              <a:rPr kumimoji="0" lang="it-IT" sz="4800" b="0" i="0" u="none" strike="noStrike" kern="0" cap="none" spc="0" normalizeH="0" baseline="0" noProof="0" dirty="0">
                <a:ln>
                  <a:noFill/>
                </a:ln>
                <a:solidFill>
                  <a:srgbClr val="2C394C"/>
                </a:solidFill>
                <a:effectLst/>
                <a:uLnTx/>
                <a:uFillTx/>
                <a:latin typeface="Slate Pro Black" panose="02000603040000020004"/>
              </a:rPr>
              <a:t> n. 58/1998 (TUF)</a:t>
            </a:r>
            <a:r>
              <a:rPr lang="it-IT" sz="4800" kern="0" dirty="0">
                <a:solidFill>
                  <a:srgbClr val="2C394C"/>
                </a:solidFill>
                <a:latin typeface="Slate Pro Black" panose="02000603040000020004"/>
              </a:rPr>
              <a:t>;</a:t>
            </a:r>
          </a:p>
          <a:p>
            <a:pPr marL="571500" lvl="0" indent="-571500" algn="just" defTabSz="914400">
              <a:buBlip>
                <a:blip r:embed="rId4"/>
              </a:buBlip>
            </a:pPr>
            <a:r>
              <a:rPr kumimoji="0" lang="it-IT" sz="4800" b="0" u="none" strike="noStrike" kern="0" cap="none" spc="0" normalizeH="0" baseline="0" noProof="0" dirty="0">
                <a:ln>
                  <a:noFill/>
                </a:ln>
                <a:solidFill>
                  <a:srgbClr val="2C394C"/>
                </a:solidFill>
                <a:effectLst/>
                <a:uLnTx/>
                <a:uFillTx/>
                <a:latin typeface="Slate Pro Black" panose="02000603040000020004"/>
              </a:rPr>
              <a:t>L. 179/2017: modifica art. 54 </a:t>
            </a:r>
            <a:r>
              <a:rPr kumimoji="0" lang="it-IT" sz="4800" b="0" i="1" u="none" strike="noStrike" kern="0" cap="none" spc="0" normalizeH="0" baseline="0" noProof="0" dirty="0">
                <a:ln>
                  <a:noFill/>
                </a:ln>
                <a:solidFill>
                  <a:srgbClr val="2C394C"/>
                </a:solidFill>
                <a:effectLst/>
                <a:uLnTx/>
                <a:uFillTx/>
                <a:latin typeface="Slate Pro Black" panose="02000603040000020004"/>
              </a:rPr>
              <a:t>bis</a:t>
            </a:r>
            <a:r>
              <a:rPr kumimoji="0" lang="it-IT" sz="4800" b="0" u="none" strike="noStrike" kern="0" cap="none" spc="0" normalizeH="0" baseline="0" noProof="0" dirty="0">
                <a:ln>
                  <a:noFill/>
                </a:ln>
                <a:solidFill>
                  <a:srgbClr val="2C394C"/>
                </a:solidFill>
                <a:effectLst/>
                <a:uLnTx/>
                <a:uFillTx/>
                <a:latin typeface="Slate Pro Black" panose="02000603040000020004"/>
              </a:rPr>
              <a:t> L. 165/2001 e </a:t>
            </a:r>
            <a:r>
              <a:rPr kumimoji="0" lang="it-IT" sz="4800" b="0" u="none" strike="noStrike" kern="0" cap="none" spc="0" normalizeH="0" baseline="0" noProof="0" dirty="0" err="1">
                <a:ln>
                  <a:noFill/>
                </a:ln>
                <a:solidFill>
                  <a:srgbClr val="2C394C"/>
                </a:solidFill>
                <a:effectLst/>
                <a:uLnTx/>
                <a:uFillTx/>
                <a:latin typeface="Slate Pro Black" panose="02000603040000020004"/>
              </a:rPr>
              <a:t>D.Lgs.</a:t>
            </a:r>
            <a:r>
              <a:rPr kumimoji="0" lang="it-IT" sz="4800" b="0" u="none" strike="noStrike" kern="0" cap="none" spc="0" normalizeH="0" baseline="0" noProof="0" dirty="0">
                <a:ln>
                  <a:noFill/>
                </a:ln>
                <a:solidFill>
                  <a:srgbClr val="2C394C"/>
                </a:solidFill>
                <a:effectLst/>
                <a:uLnTx/>
                <a:uFillTx/>
                <a:latin typeface="Slate Pro Black" panose="02000603040000020004"/>
              </a:rPr>
              <a:t> 231/2001.</a:t>
            </a:r>
          </a:p>
        </p:txBody>
      </p:sp>
      <p:pic>
        <p:nvPicPr>
          <p:cNvPr id="8" name="Picture 2">
            <a:extLst>
              <a:ext uri="{FF2B5EF4-FFF2-40B4-BE49-F238E27FC236}">
                <a16:creationId xmlns:a16="http://schemas.microsoft.com/office/drawing/2014/main" id="{1600A215-2F4D-4247-8857-8D35A780C9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605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7" name="Rettangolo 6">
            <a:extLst>
              <a:ext uri="{FF2B5EF4-FFF2-40B4-BE49-F238E27FC236}">
                <a16:creationId xmlns:a16="http://schemas.microsoft.com/office/drawing/2014/main" id="{1B072883-926F-4770-9987-B9340D9BF7A8}"/>
              </a:ext>
            </a:extLst>
          </p:cNvPr>
          <p:cNvSpPr/>
          <p:nvPr/>
        </p:nvSpPr>
        <p:spPr>
          <a:xfrm>
            <a:off x="2031954" y="2907815"/>
            <a:ext cx="19880516" cy="8956298"/>
          </a:xfrm>
          <a:prstGeom prst="rect">
            <a:avLst/>
          </a:prstGeom>
        </p:spPr>
        <p:txBody>
          <a:bodyPr wrap="square">
            <a:spAutoFit/>
          </a:bodyPr>
          <a:lstStyle/>
          <a:p>
            <a:pPr algn="ctr" fontAlgn="b"/>
            <a:r>
              <a:rPr lang="it-IT" sz="48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ART. 20 D.LGS. 81/2008</a:t>
            </a:r>
            <a:endParaRPr lang="it-IT" sz="4800" dirty="0">
              <a:solidFill>
                <a:srgbClr val="2C394C"/>
              </a:solidFill>
              <a:latin typeface="Slate Pro Black" panose="02000603040000020004" pitchFamily="2" charset="77"/>
            </a:endParaRPr>
          </a:p>
          <a:p>
            <a:pPr fontAlgn="b"/>
            <a:endParaRPr lang="it-IT" sz="4800" dirty="0">
              <a:solidFill>
                <a:srgbClr val="2C394C"/>
              </a:solidFill>
              <a:latin typeface="Slate Pro Black" panose="02000603040000020004" pitchFamily="2" charset="77"/>
            </a:endParaRPr>
          </a:p>
          <a:p>
            <a:pPr fontAlgn="b"/>
            <a:r>
              <a:rPr lang="it-IT" sz="4000" i="1" dirty="0">
                <a:solidFill>
                  <a:srgbClr val="2C394C"/>
                </a:solidFill>
                <a:latin typeface="Slate Pro Black" panose="02000603040000020004" pitchFamily="2" charset="77"/>
              </a:rPr>
              <a:t>1. Ogni lavoratore deve prendersi cura della propria salute e sicurezza e di quella delle altre persone presenti sul luogo di lavoro, su cui ricadono gli effetti delle sue azioni o omissioni, conformemente alla sua formazione, alle istruzioni e ai mezzi forniti dal datore di lavoro.</a:t>
            </a:r>
          </a:p>
          <a:p>
            <a:pPr fontAlgn="b"/>
            <a:endParaRPr lang="it-IT" sz="4000" i="1" dirty="0">
              <a:solidFill>
                <a:srgbClr val="2C394C"/>
              </a:solidFill>
              <a:latin typeface="Slate Pro Black" panose="02000603040000020004" pitchFamily="2" charset="77"/>
            </a:endParaRPr>
          </a:p>
          <a:p>
            <a:pPr fontAlgn="b"/>
            <a:r>
              <a:rPr lang="it-IT" sz="4000" i="1" dirty="0">
                <a:solidFill>
                  <a:srgbClr val="2C394C"/>
                </a:solidFill>
                <a:latin typeface="Slate Pro Black" panose="02000603040000020004" pitchFamily="2" charset="77"/>
              </a:rPr>
              <a:t>2. I </a:t>
            </a:r>
            <a:r>
              <a:rPr lang="it-IT" sz="4000" b="1" i="1" u="sng" dirty="0">
                <a:solidFill>
                  <a:srgbClr val="2C394C"/>
                </a:solidFill>
                <a:latin typeface="Slate Pro Black" panose="02000603040000020004" pitchFamily="2" charset="77"/>
              </a:rPr>
              <a:t>lavoratori</a:t>
            </a:r>
            <a:r>
              <a:rPr lang="it-IT" sz="4000" i="1" dirty="0">
                <a:solidFill>
                  <a:srgbClr val="2C394C"/>
                </a:solidFill>
                <a:latin typeface="Slate Pro Black" panose="02000603040000020004" pitchFamily="2" charset="77"/>
              </a:rPr>
              <a:t> devono in particolare:</a:t>
            </a:r>
          </a:p>
          <a:p>
            <a:pPr fontAlgn="b"/>
            <a:r>
              <a:rPr lang="it-IT" sz="4000" i="1" dirty="0">
                <a:solidFill>
                  <a:srgbClr val="2C394C"/>
                </a:solidFill>
                <a:latin typeface="Slate Pro Black" panose="02000603040000020004" pitchFamily="2" charset="77"/>
              </a:rPr>
              <a:t>…..</a:t>
            </a:r>
          </a:p>
          <a:p>
            <a:pPr fontAlgn="b"/>
            <a:r>
              <a:rPr lang="it-IT" sz="4000" i="1" dirty="0">
                <a:solidFill>
                  <a:srgbClr val="2C394C"/>
                </a:solidFill>
                <a:latin typeface="Slate Pro Black" panose="02000603040000020004" pitchFamily="2" charset="77"/>
              </a:rPr>
              <a:t>e) </a:t>
            </a:r>
            <a:r>
              <a:rPr lang="it-IT" sz="4000" b="1" i="1" u="sng" dirty="0">
                <a:solidFill>
                  <a:srgbClr val="2C394C"/>
                </a:solidFill>
                <a:latin typeface="Slate Pro Black" panose="02000603040000020004" pitchFamily="2" charset="77"/>
              </a:rPr>
              <a:t>segnalare</a:t>
            </a:r>
            <a:r>
              <a:rPr lang="it-IT" sz="4000" i="1" dirty="0">
                <a:solidFill>
                  <a:srgbClr val="2C394C"/>
                </a:solidFill>
                <a:latin typeface="Slate Pro Black" panose="02000603040000020004" pitchFamily="2" charset="77"/>
              </a:rPr>
              <a:t> immediatamente al datore di lavoro, al dirigente o al preposto </a:t>
            </a:r>
            <a:r>
              <a:rPr lang="it-IT" sz="4000" b="1" i="1" u="sng" dirty="0">
                <a:solidFill>
                  <a:srgbClr val="2C394C"/>
                </a:solidFill>
                <a:latin typeface="Slate Pro Black" panose="02000603040000020004" pitchFamily="2" charset="77"/>
              </a:rPr>
              <a:t>le deficienze </a:t>
            </a:r>
            <a:r>
              <a:rPr lang="it-IT" sz="4000" i="1" dirty="0">
                <a:solidFill>
                  <a:srgbClr val="2C394C"/>
                </a:solidFill>
                <a:latin typeface="Slate Pro Black" panose="02000603040000020004" pitchFamily="2" charset="77"/>
              </a:rPr>
              <a:t>dei mezzi e dei dispositivi di cui alle lettere c) e d), </a:t>
            </a:r>
            <a:r>
              <a:rPr lang="it-IT" sz="4000" b="1" i="1" u="sng" dirty="0" err="1">
                <a:solidFill>
                  <a:srgbClr val="2C394C"/>
                </a:solidFill>
                <a:latin typeface="Slate Pro Black" panose="02000603040000020004" pitchFamily="2" charset="77"/>
              </a:rPr>
              <a:t>nonche</a:t>
            </a:r>
            <a:r>
              <a:rPr lang="it-IT" sz="4000" b="1" i="1" u="sng" dirty="0">
                <a:solidFill>
                  <a:srgbClr val="2C394C"/>
                </a:solidFill>
                <a:latin typeface="Slate Pro Black" panose="02000603040000020004" pitchFamily="2" charset="77"/>
              </a:rPr>
              <a:t>' qualsiasi eventuale condizione</a:t>
            </a:r>
            <a:r>
              <a:rPr lang="it-IT" sz="4000" i="1" dirty="0">
                <a:solidFill>
                  <a:srgbClr val="2C394C"/>
                </a:solidFill>
                <a:latin typeface="Slate Pro Black" panose="02000603040000020004" pitchFamily="2" charset="77"/>
              </a:rPr>
              <a:t> di pericolo di cui vengano a conoscenza, adoperandosi direttamente, in caso di urgenza, nell'ambito delle proprie competenze e </a:t>
            </a:r>
            <a:r>
              <a:rPr lang="it-IT" sz="4000" i="1" dirty="0" err="1">
                <a:solidFill>
                  <a:srgbClr val="2C394C"/>
                </a:solidFill>
                <a:latin typeface="Slate Pro Black" panose="02000603040000020004" pitchFamily="2" charset="77"/>
              </a:rPr>
              <a:t>possibilita'</a:t>
            </a:r>
            <a:r>
              <a:rPr lang="it-IT" sz="4000" i="1" dirty="0">
                <a:solidFill>
                  <a:srgbClr val="2C394C"/>
                </a:solidFill>
                <a:latin typeface="Slate Pro Black" panose="02000603040000020004" pitchFamily="2" charset="77"/>
              </a:rPr>
              <a:t> e fatto salvo l'obbligo di cui alla lettera f) per eliminare o ridurre le situazioni di pericolo grave e incombente, dandone notizia al rappresentante dei lavoratori per la sicurezza;</a:t>
            </a:r>
          </a:p>
        </p:txBody>
      </p:sp>
      <p:pic>
        <p:nvPicPr>
          <p:cNvPr id="8" name="Picture 2">
            <a:extLst>
              <a:ext uri="{FF2B5EF4-FFF2-40B4-BE49-F238E27FC236}">
                <a16:creationId xmlns:a16="http://schemas.microsoft.com/office/drawing/2014/main" id="{935983AE-51F3-4CE6-A07D-C51BEED07E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840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7" name="Rettangolo 6">
            <a:extLst>
              <a:ext uri="{FF2B5EF4-FFF2-40B4-BE49-F238E27FC236}">
                <a16:creationId xmlns:a16="http://schemas.microsoft.com/office/drawing/2014/main" id="{1B072883-926F-4770-9987-B9340D9BF7A8}"/>
              </a:ext>
            </a:extLst>
          </p:cNvPr>
          <p:cNvSpPr/>
          <p:nvPr/>
        </p:nvSpPr>
        <p:spPr>
          <a:xfrm>
            <a:off x="2031954" y="2907815"/>
            <a:ext cx="19880516" cy="9694962"/>
          </a:xfrm>
          <a:prstGeom prst="rect">
            <a:avLst/>
          </a:prstGeom>
        </p:spPr>
        <p:txBody>
          <a:bodyPr wrap="square">
            <a:spAutoFit/>
          </a:bodyPr>
          <a:lstStyle/>
          <a:p>
            <a:pPr algn="ctr" fontAlgn="b"/>
            <a:r>
              <a:rPr lang="it-IT" sz="48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TESTO UNICO BANCARIO </a:t>
            </a:r>
          </a:p>
          <a:p>
            <a:pPr algn="just" fontAlgn="b"/>
            <a:r>
              <a:rPr lang="it-IT" sz="4800" dirty="0">
                <a:solidFill>
                  <a:srgbClr val="2C394C"/>
                </a:solidFill>
                <a:latin typeface="Slate Pro Black" panose="02000603040000020004" pitchFamily="2" charset="77"/>
              </a:rPr>
              <a:t>L’Art. 52-bis del Testo Unico Bancario (TUB), Banca d’Italia ha inserito, nelle proprie Disposizioni di vigilanza per le banche del 2013, una sezione relativa ai «sistemi interni di segnalazione delle violazioni», ai sensi della quale, tra le altre cose:</a:t>
            </a:r>
          </a:p>
          <a:p>
            <a:pPr algn="just" fontAlgn="b"/>
            <a:r>
              <a:rPr lang="it-IT" sz="4800" dirty="0">
                <a:solidFill>
                  <a:srgbClr val="2C394C"/>
                </a:solidFill>
                <a:latin typeface="Slate Pro Black" panose="02000603040000020004" pitchFamily="2" charset="77"/>
              </a:rPr>
              <a:t>a) l’ambito di applicazione di tali sistemi è limitato ad </a:t>
            </a:r>
            <a:r>
              <a:rPr lang="it-IT" sz="4800" b="1" u="sng" dirty="0">
                <a:solidFill>
                  <a:srgbClr val="2C394C"/>
                </a:solidFill>
                <a:latin typeface="Slate Pro Black" panose="02000603040000020004" pitchFamily="2" charset="77"/>
              </a:rPr>
              <a:t>«atti o fatti che possano costituire una violazione di norme disciplinanti l’attività bancaria»</a:t>
            </a:r>
            <a:r>
              <a:rPr lang="it-IT" sz="4800" dirty="0">
                <a:solidFill>
                  <a:srgbClr val="2C394C"/>
                </a:solidFill>
                <a:latin typeface="Slate Pro Black" panose="02000603040000020004" pitchFamily="2" charset="77"/>
              </a:rPr>
              <a:t>;</a:t>
            </a:r>
          </a:p>
          <a:p>
            <a:pPr algn="just" fontAlgn="b"/>
            <a:r>
              <a:rPr lang="it-IT" sz="4800" dirty="0">
                <a:solidFill>
                  <a:srgbClr val="2C394C"/>
                </a:solidFill>
                <a:latin typeface="Slate Pro Black" panose="02000603040000020004" pitchFamily="2" charset="77"/>
              </a:rPr>
              <a:t>b) negli istituti bancari dovranno essere individuati:</a:t>
            </a:r>
          </a:p>
          <a:p>
            <a:pPr algn="just" fontAlgn="b"/>
            <a:r>
              <a:rPr lang="it-IT" sz="4800" dirty="0">
                <a:solidFill>
                  <a:srgbClr val="2C394C"/>
                </a:solidFill>
                <a:latin typeface="Slate Pro Black" panose="02000603040000020004" pitchFamily="2" charset="77"/>
              </a:rPr>
              <a:t>-  un «responsabile dei sistemi interni di segnalazione», incaricato di assicurare il corretto svolgimento del procedimento;</a:t>
            </a:r>
          </a:p>
          <a:p>
            <a:pPr algn="just" fontAlgn="b"/>
            <a:r>
              <a:rPr lang="it-IT" sz="4800" dirty="0">
                <a:solidFill>
                  <a:srgbClr val="2C394C"/>
                </a:solidFill>
                <a:latin typeface="Slate Pro Black" panose="02000603040000020004" pitchFamily="2" charset="77"/>
              </a:rPr>
              <a:t>- i «soggetti preposti alla ricezione, all’esame e alla valutazione delle segnalazioni», dei quali dovranno essere assicurate l’imparzialità e l’indipendenza di giudizi.</a:t>
            </a:r>
          </a:p>
        </p:txBody>
      </p:sp>
      <p:pic>
        <p:nvPicPr>
          <p:cNvPr id="8" name="Picture 2">
            <a:extLst>
              <a:ext uri="{FF2B5EF4-FFF2-40B4-BE49-F238E27FC236}">
                <a16:creationId xmlns:a16="http://schemas.microsoft.com/office/drawing/2014/main" id="{EAAFCD0B-BC02-47C7-8BC5-6F4F0E009C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26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7" name="Rettangolo 6">
            <a:extLst>
              <a:ext uri="{FF2B5EF4-FFF2-40B4-BE49-F238E27FC236}">
                <a16:creationId xmlns:a16="http://schemas.microsoft.com/office/drawing/2014/main" id="{1B072883-926F-4770-9987-B9340D9BF7A8}"/>
              </a:ext>
            </a:extLst>
          </p:cNvPr>
          <p:cNvSpPr/>
          <p:nvPr/>
        </p:nvSpPr>
        <p:spPr>
          <a:xfrm>
            <a:off x="2031954" y="2907815"/>
            <a:ext cx="19880516" cy="6740307"/>
          </a:xfrm>
          <a:prstGeom prst="rect">
            <a:avLst/>
          </a:prstGeom>
        </p:spPr>
        <p:txBody>
          <a:bodyPr wrap="square">
            <a:spAutoFit/>
          </a:bodyPr>
          <a:lstStyle/>
          <a:p>
            <a:pPr algn="ctr" fontAlgn="b"/>
            <a:r>
              <a:rPr lang="it-IT" sz="48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CODICE DI AUTODISCIPLINA DI BORSA ITALIANA</a:t>
            </a:r>
            <a:endParaRPr lang="it-IT" sz="4800" kern="0" dirty="0">
              <a:solidFill>
                <a:prstClr val="white"/>
              </a:solidFill>
              <a:latin typeface="Slate Pro Black" panose="02000603040000020004"/>
            </a:endParaRPr>
          </a:p>
          <a:p>
            <a:pPr algn="ctr" fontAlgn="b"/>
            <a:endParaRPr lang="it-IT" sz="4800" dirty="0">
              <a:solidFill>
                <a:srgbClr val="2C394C"/>
              </a:solidFill>
              <a:latin typeface="Slate Pro Black" panose="02000603040000020004" pitchFamily="2" charset="77"/>
            </a:endParaRPr>
          </a:p>
          <a:p>
            <a:pPr fontAlgn="b"/>
            <a:endParaRPr lang="it-IT" sz="4800" dirty="0">
              <a:solidFill>
                <a:srgbClr val="2C394C"/>
              </a:solidFill>
              <a:latin typeface="Slate Pro Black" panose="02000603040000020004" pitchFamily="2" charset="77"/>
            </a:endParaRPr>
          </a:p>
          <a:p>
            <a:pPr algn="just" fontAlgn="b"/>
            <a:r>
              <a:rPr lang="it-IT" sz="4800" dirty="0">
                <a:solidFill>
                  <a:srgbClr val="2C394C"/>
                </a:solidFill>
                <a:latin typeface="Slate Pro Black" panose="02000603040000020004" pitchFamily="2" charset="77"/>
              </a:rPr>
              <a:t>Nel 2015 è stato inserito, nel Codice di Autodisciplina di Borsa Italiana, l’obbligo, per le società quotate sull’indice FTSE-Mib che vogliano ricevere una valutazione positiva sul proprio sistema dei controlli interni, di dotarsi di «un sistema interno di segnalazione da parte dei dipendenti di eventuali irregolarità o violazioni della normativa applicabile e delle procedure interne (c.d. sistemi di whistleblowing)».</a:t>
            </a:r>
            <a:endParaRPr lang="it-IT" sz="4000" dirty="0">
              <a:solidFill>
                <a:srgbClr val="2C394C"/>
              </a:solidFill>
              <a:latin typeface="Slate Pro Black" panose="02000603040000020004" pitchFamily="2" charset="77"/>
            </a:endParaRPr>
          </a:p>
        </p:txBody>
      </p:sp>
      <p:pic>
        <p:nvPicPr>
          <p:cNvPr id="8" name="Picture 2">
            <a:extLst>
              <a:ext uri="{FF2B5EF4-FFF2-40B4-BE49-F238E27FC236}">
                <a16:creationId xmlns:a16="http://schemas.microsoft.com/office/drawing/2014/main" id="{624EFBC1-9022-4A47-B1F1-6D2DC8429E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06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7" name="Rettangolo 6">
            <a:extLst>
              <a:ext uri="{FF2B5EF4-FFF2-40B4-BE49-F238E27FC236}">
                <a16:creationId xmlns:a16="http://schemas.microsoft.com/office/drawing/2014/main" id="{1B072883-926F-4770-9987-B9340D9BF7A8}"/>
              </a:ext>
            </a:extLst>
          </p:cNvPr>
          <p:cNvSpPr/>
          <p:nvPr/>
        </p:nvSpPr>
        <p:spPr>
          <a:xfrm>
            <a:off x="2031954" y="2907815"/>
            <a:ext cx="19880516" cy="8833187"/>
          </a:xfrm>
          <a:prstGeom prst="rect">
            <a:avLst/>
          </a:prstGeom>
        </p:spPr>
        <p:txBody>
          <a:bodyPr wrap="square">
            <a:spAutoFit/>
          </a:bodyPr>
          <a:lstStyle/>
          <a:p>
            <a:pPr algn="ctr" fontAlgn="b"/>
            <a:r>
              <a:rPr lang="it-IT" sz="48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DISCIPLINA ANTIRICICLAGGIO</a:t>
            </a:r>
            <a:endParaRPr lang="it-IT" sz="4800" dirty="0">
              <a:solidFill>
                <a:srgbClr val="2C394C"/>
              </a:solidFill>
              <a:latin typeface="Slate Pro Black" panose="02000603040000020004" pitchFamily="2" charset="77"/>
            </a:endParaRPr>
          </a:p>
          <a:p>
            <a:pPr fontAlgn="b"/>
            <a:endParaRPr lang="it-IT" sz="4800" dirty="0">
              <a:solidFill>
                <a:srgbClr val="2C394C"/>
              </a:solidFill>
              <a:latin typeface="Slate Pro Black" panose="02000603040000020004" pitchFamily="2" charset="77"/>
            </a:endParaRPr>
          </a:p>
          <a:p>
            <a:pPr algn="just" fontAlgn="b"/>
            <a:r>
              <a:rPr lang="it-IT" sz="4800" dirty="0">
                <a:solidFill>
                  <a:srgbClr val="2C394C"/>
                </a:solidFill>
                <a:latin typeface="Slate Pro Black" panose="02000603040000020004" pitchFamily="2" charset="77"/>
              </a:rPr>
              <a:t>Il Decreto Legislativo 25 maggio 2017, n. 90, con cui il Legislatore ha recepito la Direttiva 2015/849/UE («IV Direttiva Antiriciclaggio»), ha riformato la disciplina domestica sul riciclaggio.</a:t>
            </a:r>
          </a:p>
          <a:p>
            <a:pPr algn="just" fontAlgn="b"/>
            <a:endParaRPr lang="it-IT" sz="4800" dirty="0">
              <a:solidFill>
                <a:srgbClr val="2C394C"/>
              </a:solidFill>
              <a:latin typeface="Slate Pro Black" panose="02000603040000020004" pitchFamily="2" charset="77"/>
            </a:endParaRPr>
          </a:p>
          <a:p>
            <a:pPr algn="just" fontAlgn="b"/>
            <a:r>
              <a:rPr lang="it-IT" sz="4800" dirty="0">
                <a:solidFill>
                  <a:srgbClr val="2C394C"/>
                </a:solidFill>
                <a:latin typeface="Slate Pro Black" panose="02000603040000020004" pitchFamily="2" charset="77"/>
              </a:rPr>
              <a:t>Tra le altre cose, la riforma ha previsto la modifica dell’art. 48 del Decreto Legislativo 21 novembre 2007, n. 231, ai sensi del quale i destinatari della disciplina sono, oggi, tenuti a istituire «procedure per la segnalazione al proprio interno […] di violazioni, potenziali o effettive, delle disposizioni dettate in funzione di prevenzione del riciclaggio e del finanziamento del terrorismo».</a:t>
            </a:r>
          </a:p>
          <a:p>
            <a:pPr fontAlgn="b"/>
            <a:endParaRPr lang="it-IT" sz="4000" dirty="0">
              <a:solidFill>
                <a:srgbClr val="2C394C"/>
              </a:solidFill>
              <a:latin typeface="Slate Pro Black" panose="02000603040000020004" pitchFamily="2" charset="77"/>
            </a:endParaRPr>
          </a:p>
        </p:txBody>
      </p:sp>
      <p:pic>
        <p:nvPicPr>
          <p:cNvPr id="8" name="Picture 2">
            <a:extLst>
              <a:ext uri="{FF2B5EF4-FFF2-40B4-BE49-F238E27FC236}">
                <a16:creationId xmlns:a16="http://schemas.microsoft.com/office/drawing/2014/main" id="{C280E65E-B80D-46DA-96F4-D3F2C48E62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53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7" name="Rettangolo 6">
            <a:extLst>
              <a:ext uri="{FF2B5EF4-FFF2-40B4-BE49-F238E27FC236}">
                <a16:creationId xmlns:a16="http://schemas.microsoft.com/office/drawing/2014/main" id="{1B072883-926F-4770-9987-B9340D9BF7A8}"/>
              </a:ext>
            </a:extLst>
          </p:cNvPr>
          <p:cNvSpPr/>
          <p:nvPr/>
        </p:nvSpPr>
        <p:spPr>
          <a:xfrm>
            <a:off x="2031954" y="2907815"/>
            <a:ext cx="19880516" cy="8217634"/>
          </a:xfrm>
          <a:prstGeom prst="rect">
            <a:avLst/>
          </a:prstGeom>
        </p:spPr>
        <p:txBody>
          <a:bodyPr wrap="square">
            <a:spAutoFit/>
          </a:bodyPr>
          <a:lstStyle/>
          <a:p>
            <a:pPr algn="ctr" fontAlgn="b"/>
            <a:endParaRPr lang="it-IT" sz="4800" dirty="0">
              <a:solidFill>
                <a:srgbClr val="2C394C"/>
              </a:solidFill>
              <a:latin typeface="Slate Pro Black" panose="02000603040000020004" pitchFamily="2" charset="77"/>
            </a:endParaRPr>
          </a:p>
          <a:p>
            <a:pPr algn="just" fontAlgn="b"/>
            <a:r>
              <a:rPr lang="it-IT" sz="4800" dirty="0">
                <a:solidFill>
                  <a:srgbClr val="2C394C"/>
                </a:solidFill>
                <a:latin typeface="Slate Pro Black" panose="02000603040000020004" pitchFamily="2" charset="77"/>
              </a:rPr>
              <a:t>Le misure adottate ai sensi dell’art. 48 del </a:t>
            </a:r>
            <a:r>
              <a:rPr lang="it-IT" sz="4800" dirty="0" err="1">
                <a:solidFill>
                  <a:srgbClr val="2C394C"/>
                </a:solidFill>
                <a:latin typeface="Slate Pro Black" panose="02000603040000020004" pitchFamily="2" charset="77"/>
              </a:rPr>
              <a:t>D.Lgs.</a:t>
            </a:r>
            <a:r>
              <a:rPr lang="it-IT" sz="4800" dirty="0">
                <a:solidFill>
                  <a:srgbClr val="2C394C"/>
                </a:solidFill>
                <a:latin typeface="Slate Pro Black" panose="02000603040000020004" pitchFamily="2" charset="77"/>
              </a:rPr>
              <a:t> 231/2007, in particolare, dovranno garantire:</a:t>
            </a:r>
          </a:p>
          <a:p>
            <a:pPr algn="just" fontAlgn="b"/>
            <a:r>
              <a:rPr lang="it-IT" sz="4800" i="1" dirty="0">
                <a:solidFill>
                  <a:srgbClr val="2C394C"/>
                </a:solidFill>
                <a:latin typeface="Slate Pro Black" panose="02000603040000020004" pitchFamily="2" charset="77"/>
              </a:rPr>
              <a:t>«a) la tutela della riservatezza dell'identità del segnalante e del presunto responsabile delle violazioni, ferme restando le regole che disciplinano le indagini e i procedimenti avviati dall'autorità giudiziaria in relazione ai fatti oggetto delle segnalazioni;</a:t>
            </a:r>
          </a:p>
          <a:p>
            <a:pPr algn="just" fontAlgn="b"/>
            <a:r>
              <a:rPr lang="it-IT" sz="4800" i="1" dirty="0">
                <a:solidFill>
                  <a:srgbClr val="2C394C"/>
                </a:solidFill>
                <a:latin typeface="Slate Pro Black" panose="02000603040000020004" pitchFamily="2" charset="77"/>
              </a:rPr>
              <a:t>b) la tutela del soggetto che effettua la segnalazione contro condotte ritorsive, discriminatorie o comunque sleali conseguenti la segnalazione;</a:t>
            </a:r>
          </a:p>
          <a:p>
            <a:pPr algn="just" fontAlgn="b"/>
            <a:r>
              <a:rPr lang="it-IT" sz="4800" i="1" dirty="0">
                <a:solidFill>
                  <a:srgbClr val="2C394C"/>
                </a:solidFill>
                <a:latin typeface="Slate Pro Black" panose="02000603040000020004" pitchFamily="2" charset="77"/>
              </a:rPr>
              <a:t>c) lo sviluppo di uno specifico canale di segnalazione, anonimo e indipendente, proporzionato alla natura e alle dimensioni del soggetto obbligato»</a:t>
            </a:r>
            <a:endParaRPr lang="it-IT" sz="4000" i="1" dirty="0">
              <a:solidFill>
                <a:srgbClr val="2C394C"/>
              </a:solidFill>
              <a:latin typeface="Slate Pro Black" panose="02000603040000020004" pitchFamily="2" charset="77"/>
            </a:endParaRPr>
          </a:p>
        </p:txBody>
      </p:sp>
      <p:pic>
        <p:nvPicPr>
          <p:cNvPr id="8" name="Picture 2">
            <a:extLst>
              <a:ext uri="{FF2B5EF4-FFF2-40B4-BE49-F238E27FC236}">
                <a16:creationId xmlns:a16="http://schemas.microsoft.com/office/drawing/2014/main" id="{B4D80D68-3F92-4374-B7FE-6C58D7A8A2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38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6">
            <a:extLst>
              <a:ext uri="{FF2B5EF4-FFF2-40B4-BE49-F238E27FC236}">
                <a16:creationId xmlns:a16="http://schemas.microsoft.com/office/drawing/2014/main" id="{E3B57C7A-C972-444B-A0EA-49F242FFC94D}"/>
              </a:ext>
            </a:extLst>
          </p:cNvPr>
          <p:cNvSpPr txBox="1">
            <a:spLocks/>
          </p:cNvSpPr>
          <p:nvPr/>
        </p:nvSpPr>
        <p:spPr>
          <a:xfrm>
            <a:off x="1252330" y="0"/>
            <a:ext cx="21879340" cy="13715999"/>
          </a:xfrm>
          <a:prstGeom prst="rect">
            <a:avLst/>
          </a:prstGeom>
        </p:spPr>
        <p:txBody>
          <a:bodyPr vert="horz" lIns="1828800" tIns="45720" rIns="1828800" bIns="45720" rtlCol="0" anchor="ctr">
            <a:noAutofit/>
          </a:bodyPr>
          <a:lstStyle>
            <a:lvl1pPr algn="ctr" defTabSz="1828800" rtl="0" eaLnBrk="1" latinLnBrk="0" hangingPunct="1">
              <a:lnSpc>
                <a:spcPct val="90000"/>
              </a:lnSpc>
              <a:spcBef>
                <a:spcPct val="0"/>
              </a:spcBef>
              <a:buNone/>
              <a:defRPr sz="25000" kern="1200">
                <a:solidFill>
                  <a:schemeClr val="bg1"/>
                </a:solidFill>
                <a:latin typeface="+mj-lt"/>
                <a:ea typeface="+mj-ea"/>
                <a:cs typeface="+mj-cs"/>
              </a:defRPr>
            </a:lvl1pPr>
          </a:lstStyle>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48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a:p>
            <a:pPr lvl="0" algn="just">
              <a:lnSpc>
                <a:spcPct val="100000"/>
              </a:lnSpc>
              <a:spcBef>
                <a:spcPts val="0"/>
              </a:spcBef>
              <a:buClr>
                <a:srgbClr val="000000"/>
              </a:buClr>
              <a:buSzPts val="2000"/>
            </a:pPr>
            <a:endParaRPr lang="en-US" sz="8000" b="1" dirty="0">
              <a:solidFill>
                <a:srgbClr val="2C394C"/>
              </a:solidFill>
              <a:latin typeface="Slate Pro Black" panose="02000603040000020004" pitchFamily="2" charset="77"/>
              <a:ea typeface="Raleway"/>
              <a:cs typeface="Circular Std Book" panose="020B0604020101020102" pitchFamily="34" charset="77"/>
              <a:sym typeface="Raleway"/>
            </a:endParaRPr>
          </a:p>
        </p:txBody>
      </p:sp>
      <p:sp>
        <p:nvSpPr>
          <p:cNvPr id="3" name="Rectangle 2">
            <a:extLst>
              <a:ext uri="{FF2B5EF4-FFF2-40B4-BE49-F238E27FC236}">
                <a16:creationId xmlns:a16="http://schemas.microsoft.com/office/drawing/2014/main" id="{6F9B62EF-448F-FB4F-B196-D9AAC0349801}"/>
              </a:ext>
            </a:extLst>
          </p:cNvPr>
          <p:cNvSpPr/>
          <p:nvPr/>
        </p:nvSpPr>
        <p:spPr>
          <a:xfrm>
            <a:off x="0" y="18486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D0E62-3308-1B43-A67C-CB7D2607B485}"/>
              </a:ext>
            </a:extLst>
          </p:cNvPr>
          <p:cNvSpPr/>
          <p:nvPr/>
        </p:nvSpPr>
        <p:spPr>
          <a:xfrm>
            <a:off x="23131670" y="5640579"/>
            <a:ext cx="1252330" cy="5903844"/>
          </a:xfrm>
          <a:prstGeom prst="rect">
            <a:avLst/>
          </a:prstGeom>
          <a:solidFill>
            <a:srgbClr val="E846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F356B40-7FA7-FC4E-B7DE-8F646B85D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93270" y="918252"/>
            <a:ext cx="2438400" cy="944413"/>
          </a:xfrm>
          <a:prstGeom prst="rect">
            <a:avLst/>
          </a:prstGeom>
        </p:spPr>
      </p:pic>
      <p:sp>
        <p:nvSpPr>
          <p:cNvPr id="7" name="Rettangolo 6">
            <a:extLst>
              <a:ext uri="{FF2B5EF4-FFF2-40B4-BE49-F238E27FC236}">
                <a16:creationId xmlns:a16="http://schemas.microsoft.com/office/drawing/2014/main" id="{1B072883-926F-4770-9987-B9340D9BF7A8}"/>
              </a:ext>
            </a:extLst>
          </p:cNvPr>
          <p:cNvSpPr/>
          <p:nvPr/>
        </p:nvSpPr>
        <p:spPr>
          <a:xfrm>
            <a:off x="2031954" y="2940473"/>
            <a:ext cx="19880516" cy="8956298"/>
          </a:xfrm>
          <a:prstGeom prst="rect">
            <a:avLst/>
          </a:prstGeom>
        </p:spPr>
        <p:txBody>
          <a:bodyPr wrap="square">
            <a:spAutoFit/>
          </a:bodyPr>
          <a:lstStyle/>
          <a:p>
            <a:pPr algn="ctr" fontAlgn="b"/>
            <a:r>
              <a:rPr lang="it-IT" sz="4800" b="1" kern="0" dirty="0">
                <a:ln w="18000">
                  <a:solidFill>
                    <a:srgbClr val="C0504D">
                      <a:satMod val="140000"/>
                    </a:srgbClr>
                  </a:solidFill>
                  <a:prstDash val="solid"/>
                  <a:miter lim="800000"/>
                </a:ln>
                <a:solidFill>
                  <a:srgbClr val="FF0000"/>
                </a:solidFill>
                <a:effectLst>
                  <a:outerShdw blurRad="25500" dist="23000" dir="7020000" algn="tl">
                    <a:srgbClr val="000000">
                      <a:alpha val="50000"/>
                    </a:srgbClr>
                  </a:outerShdw>
                </a:effectLst>
                <a:latin typeface="Slate Pro Black" panose="02000603040000020004"/>
              </a:rPr>
              <a:t>TESTO UNICO DELLA FINANZA</a:t>
            </a:r>
          </a:p>
          <a:p>
            <a:pPr algn="ctr" fontAlgn="b"/>
            <a:endParaRPr lang="it-IT" sz="4800" dirty="0">
              <a:solidFill>
                <a:srgbClr val="2C394C"/>
              </a:solidFill>
              <a:latin typeface="Slate Pro Black" panose="02000603040000020004" pitchFamily="2" charset="77"/>
            </a:endParaRPr>
          </a:p>
          <a:p>
            <a:pPr algn="just" fontAlgn="b"/>
            <a:r>
              <a:rPr lang="it-IT" sz="4800" dirty="0">
                <a:solidFill>
                  <a:srgbClr val="2C394C"/>
                </a:solidFill>
                <a:latin typeface="Slate Pro Black" panose="02000603040000020004" pitchFamily="2" charset="77"/>
              </a:rPr>
              <a:t>In recepimento delle Direttive </a:t>
            </a:r>
            <a:r>
              <a:rPr lang="it-IT" sz="4800" dirty="0" err="1">
                <a:solidFill>
                  <a:srgbClr val="2C394C"/>
                </a:solidFill>
                <a:latin typeface="Slate Pro Black" panose="02000603040000020004" pitchFamily="2" charset="77"/>
              </a:rPr>
              <a:t>MiFID</a:t>
            </a:r>
            <a:r>
              <a:rPr lang="it-IT" sz="4800" dirty="0">
                <a:solidFill>
                  <a:srgbClr val="2C394C"/>
                </a:solidFill>
                <a:latin typeface="Slate Pro Black" panose="02000603040000020004" pitchFamily="2" charset="77"/>
              </a:rPr>
              <a:t> II e </a:t>
            </a:r>
            <a:r>
              <a:rPr lang="it-IT" sz="4800" dirty="0" err="1">
                <a:solidFill>
                  <a:srgbClr val="2C394C"/>
                </a:solidFill>
                <a:latin typeface="Slate Pro Black" panose="02000603040000020004" pitchFamily="2" charset="77"/>
              </a:rPr>
              <a:t>MiFIR</a:t>
            </a:r>
            <a:r>
              <a:rPr lang="it-IT" sz="4800" dirty="0">
                <a:solidFill>
                  <a:srgbClr val="2C394C"/>
                </a:solidFill>
                <a:latin typeface="Slate Pro Black" panose="02000603040000020004" pitchFamily="2" charset="77"/>
              </a:rPr>
              <a:t>, è stato introdotto l’art. 4-undecies del TUF, ai sensi del quale tutti gli intermediari finanziari e assicurativi «adottano procedure specifiche per la segnalazione al proprio interno, da parte del personale, di atti o fatti che possano costituire violazioni delle norme disciplinanti l’attività svolta, nonché del regolamento (UE) n. 596/2014» (il «Regolamento MAR»).</a:t>
            </a:r>
          </a:p>
          <a:p>
            <a:pPr algn="just" fontAlgn="b"/>
            <a:r>
              <a:rPr lang="it-IT" sz="4800" dirty="0">
                <a:solidFill>
                  <a:srgbClr val="2C394C"/>
                </a:solidFill>
                <a:latin typeface="Slate Pro Black" panose="02000603040000020004" pitchFamily="2" charset="77"/>
              </a:rPr>
              <a:t>Le procedure adottate ai sensi dell’art. 4-undecies TUF devono garantire la riservatezza del segnalante, l’assenza di condotte ritorsive nei suoi confronti e la presenza di un canale specifico, indipendente e autonomo per la segnalazione.</a:t>
            </a:r>
            <a:endParaRPr lang="it-IT" sz="4000" dirty="0">
              <a:solidFill>
                <a:srgbClr val="2C394C"/>
              </a:solidFill>
              <a:latin typeface="Slate Pro Black" panose="02000603040000020004" pitchFamily="2" charset="77"/>
            </a:endParaRPr>
          </a:p>
        </p:txBody>
      </p:sp>
      <p:pic>
        <p:nvPicPr>
          <p:cNvPr id="8" name="Picture 2">
            <a:extLst>
              <a:ext uri="{FF2B5EF4-FFF2-40B4-BE49-F238E27FC236}">
                <a16:creationId xmlns:a16="http://schemas.microsoft.com/office/drawing/2014/main" id="{DC1DD273-6E62-43EC-8B19-7E3DFFDFBF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2909" b="73810"/>
          <a:stretch/>
        </p:blipFill>
        <p:spPr bwMode="auto">
          <a:xfrm>
            <a:off x="1708843" y="518053"/>
            <a:ext cx="3050304" cy="1986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6995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1C1C03-F9B5-4F93-A8E2-C21E839608F9}">
  <we:reference id="wa104381063" version="1.0.0.0" store="en-US" storeType="OMEX"/>
  <we:alternateReferences>
    <we:reference id="wa104381063"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0</TotalTime>
  <Words>3311</Words>
  <Application>Microsoft Office PowerPoint</Application>
  <PresentationFormat>Personalizzato</PresentationFormat>
  <Paragraphs>380</Paragraphs>
  <Slides>28</Slides>
  <Notes>27</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28</vt:i4>
      </vt:variant>
    </vt:vector>
  </HeadingPairs>
  <TitlesOfParts>
    <vt:vector size="35" baseType="lpstr">
      <vt:lpstr>Arial</vt:lpstr>
      <vt:lpstr>Calibri</vt:lpstr>
      <vt:lpstr>Garamond</vt:lpstr>
      <vt:lpstr>Slate Pro</vt:lpstr>
      <vt:lpstr>Slate Pro Black</vt:lpstr>
      <vt:lpstr>Slate Pro Medium</vt:lpstr>
      <vt:lpstr>Custom Design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2018-09-25T14:00:45Z</cp:lastPrinted>
  <dcterms:created xsi:type="dcterms:W3CDTF">2017-10-28T02:07:44Z</dcterms:created>
  <dcterms:modified xsi:type="dcterms:W3CDTF">2019-06-04T07:42:28Z</dcterms:modified>
</cp:coreProperties>
</file>