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59" r:id="rId4"/>
    <p:sldId id="260" r:id="rId5"/>
    <p:sldId id="263" r:id="rId6"/>
    <p:sldId id="261" r:id="rId7"/>
    <p:sldId id="264" r:id="rId8"/>
    <p:sldId id="262" r:id="rId9"/>
    <p:sldId id="265" r:id="rId10"/>
    <p:sldId id="266" r:id="rId11"/>
    <p:sldId id="267" r:id="rId12"/>
    <p:sldId id="268" r:id="rId13"/>
    <p:sldId id="297" r:id="rId14"/>
    <p:sldId id="269" r:id="rId15"/>
    <p:sldId id="270" r:id="rId16"/>
    <p:sldId id="271" r:id="rId17"/>
    <p:sldId id="272" r:id="rId18"/>
    <p:sldId id="305" r:id="rId19"/>
    <p:sldId id="306" r:id="rId20"/>
    <p:sldId id="302" r:id="rId21"/>
    <p:sldId id="303" r:id="rId22"/>
    <p:sldId id="304" r:id="rId23"/>
    <p:sldId id="273" r:id="rId24"/>
    <p:sldId id="274" r:id="rId25"/>
    <p:sldId id="280" r:id="rId26"/>
    <p:sldId id="298" r:id="rId27"/>
    <p:sldId id="299" r:id="rId28"/>
    <p:sldId id="300" r:id="rId29"/>
    <p:sldId id="301" r:id="rId30"/>
    <p:sldId id="275" r:id="rId31"/>
    <p:sldId id="281" r:id="rId32"/>
    <p:sldId id="283" r:id="rId33"/>
    <p:sldId id="276" r:id="rId34"/>
    <p:sldId id="277" r:id="rId35"/>
    <p:sldId id="278" r:id="rId36"/>
    <p:sldId id="279"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image" Target="../media/image39.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A6995-3069-4C37-94C8-1DE29D2901A8}" type="doc">
      <dgm:prSet loTypeId="urn:microsoft.com/office/officeart/2009/3/layout/RandomtoResultProcess" loCatId="process" qsTypeId="urn:microsoft.com/office/officeart/2005/8/quickstyle/simple5" qsCatId="simple" csTypeId="urn:microsoft.com/office/officeart/2005/8/colors/accent1_2" csCatId="accent1" phldr="1"/>
      <dgm:spPr/>
      <dgm:t>
        <a:bodyPr/>
        <a:lstStyle/>
        <a:p>
          <a:endParaRPr lang="it-IT"/>
        </a:p>
      </dgm:t>
    </dgm:pt>
    <dgm:pt modelId="{AA74E416-1F28-44B1-ACEE-FBF56EB3BFB6}">
      <dgm:prSet phldrT="[Testo]" custT="1"/>
      <dgm:spPr/>
      <dgm:t>
        <a:bodyPr/>
        <a:lstStyle/>
        <a:p>
          <a:r>
            <a:rPr lang="it-IT" sz="2400" dirty="0" smtClean="0"/>
            <a:t>Privacy by Design</a:t>
          </a:r>
          <a:endParaRPr lang="it-IT" sz="2400" dirty="0"/>
        </a:p>
      </dgm:t>
    </dgm:pt>
    <dgm:pt modelId="{CE457FAF-D587-4C5B-9C1B-334F2D453AB7}" type="parTrans" cxnId="{AA2E67C1-0246-4C21-9E26-AB7F460ED2D9}">
      <dgm:prSet/>
      <dgm:spPr/>
      <dgm:t>
        <a:bodyPr/>
        <a:lstStyle/>
        <a:p>
          <a:endParaRPr lang="it-IT"/>
        </a:p>
      </dgm:t>
    </dgm:pt>
    <dgm:pt modelId="{4392E588-F941-45AC-9143-D9A34916BDBF}" type="sibTrans" cxnId="{AA2E67C1-0246-4C21-9E26-AB7F460ED2D9}">
      <dgm:prSet/>
      <dgm:spPr/>
      <dgm:t>
        <a:bodyPr/>
        <a:lstStyle/>
        <a:p>
          <a:endParaRPr lang="it-IT"/>
        </a:p>
      </dgm:t>
    </dgm:pt>
    <dgm:pt modelId="{96145D88-127C-4BA3-A503-9C66FDBD108B}">
      <dgm:prSet phldrT="[Testo]" custT="1"/>
      <dgm:spPr/>
      <dgm:t>
        <a:bodyPr/>
        <a:lstStyle/>
        <a:p>
          <a:r>
            <a:rPr lang="it-IT" sz="2000" dirty="0" smtClean="0"/>
            <a:t>Protezione dei dati sin dalla </a:t>
          </a:r>
          <a:r>
            <a:rPr lang="it-IT" sz="2000" b="1" u="sng" dirty="0" smtClean="0"/>
            <a:t>progettazione</a:t>
          </a:r>
          <a:endParaRPr lang="it-IT" sz="2000" b="1" u="sng" dirty="0"/>
        </a:p>
      </dgm:t>
    </dgm:pt>
    <dgm:pt modelId="{9563689D-3A17-474C-AEAA-20040CFC698B}" type="parTrans" cxnId="{AA430B30-194B-45FD-A07F-553EB4BA0F1E}">
      <dgm:prSet/>
      <dgm:spPr/>
      <dgm:t>
        <a:bodyPr/>
        <a:lstStyle/>
        <a:p>
          <a:endParaRPr lang="it-IT"/>
        </a:p>
      </dgm:t>
    </dgm:pt>
    <dgm:pt modelId="{A3F1278C-86CA-44DD-80A2-C2CE08358B76}" type="sibTrans" cxnId="{AA430B30-194B-45FD-A07F-553EB4BA0F1E}">
      <dgm:prSet/>
      <dgm:spPr/>
      <dgm:t>
        <a:bodyPr/>
        <a:lstStyle/>
        <a:p>
          <a:endParaRPr lang="it-IT"/>
        </a:p>
      </dgm:t>
    </dgm:pt>
    <dgm:pt modelId="{7A2DE7DD-30D2-41F6-98FD-17332E0F5414}">
      <dgm:prSet phldrT="[Testo]" custT="1"/>
      <dgm:spPr>
        <a:solidFill>
          <a:schemeClr val="accent1">
            <a:lumMod val="75000"/>
          </a:schemeClr>
        </a:solidFill>
        <a:ln>
          <a:solidFill>
            <a:schemeClr val="tx2">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it-IT" sz="2400" dirty="0" smtClean="0">
              <a:solidFill>
                <a:schemeClr val="tx1"/>
              </a:solidFill>
            </a:rPr>
            <a:t>Privacy by Default</a:t>
          </a:r>
          <a:endParaRPr lang="it-IT" sz="2400" dirty="0">
            <a:solidFill>
              <a:schemeClr val="tx1"/>
            </a:solidFill>
          </a:endParaRPr>
        </a:p>
      </dgm:t>
    </dgm:pt>
    <dgm:pt modelId="{B6AC75EF-CDC8-42CD-8CCA-6E8405D79288}" type="parTrans" cxnId="{D3B7194C-3A09-4F39-B881-1D33F41BD71D}">
      <dgm:prSet/>
      <dgm:spPr/>
      <dgm:t>
        <a:bodyPr/>
        <a:lstStyle/>
        <a:p>
          <a:endParaRPr lang="it-IT"/>
        </a:p>
      </dgm:t>
    </dgm:pt>
    <dgm:pt modelId="{BBF53462-323B-402D-80E1-E213B28148D3}" type="sibTrans" cxnId="{D3B7194C-3A09-4F39-B881-1D33F41BD71D}">
      <dgm:prSet/>
      <dgm:spPr/>
      <dgm:t>
        <a:bodyPr/>
        <a:lstStyle/>
        <a:p>
          <a:endParaRPr lang="it-IT"/>
        </a:p>
      </dgm:t>
    </dgm:pt>
    <dgm:pt modelId="{FE80C324-CE2F-4679-81DC-3FF8F09699AE}">
      <dgm:prSet phldrT="[Testo]" custT="1"/>
      <dgm:spPr/>
      <dgm:t>
        <a:bodyPr/>
        <a:lstStyle/>
        <a:p>
          <a:r>
            <a:rPr lang="it-IT" sz="2000" dirty="0" smtClean="0"/>
            <a:t>Protezione dei dati per </a:t>
          </a:r>
          <a:r>
            <a:rPr lang="it-IT" sz="2000" b="1" u="sng" dirty="0" smtClean="0"/>
            <a:t>impostazione predefinita</a:t>
          </a:r>
          <a:endParaRPr lang="it-IT" sz="2000" b="1" u="sng" dirty="0"/>
        </a:p>
      </dgm:t>
    </dgm:pt>
    <dgm:pt modelId="{A3D1F6F8-8A9B-41B3-9ABD-1E0C9F4F31E6}" type="parTrans" cxnId="{1D5FD1A8-411E-43AE-8D14-ADAC081BE9FE}">
      <dgm:prSet/>
      <dgm:spPr/>
      <dgm:t>
        <a:bodyPr/>
        <a:lstStyle/>
        <a:p>
          <a:endParaRPr lang="it-IT"/>
        </a:p>
      </dgm:t>
    </dgm:pt>
    <dgm:pt modelId="{1DBC7C81-C164-4061-94B4-275E91BDF492}" type="sibTrans" cxnId="{1D5FD1A8-411E-43AE-8D14-ADAC081BE9FE}">
      <dgm:prSet/>
      <dgm:spPr/>
      <dgm:t>
        <a:bodyPr/>
        <a:lstStyle/>
        <a:p>
          <a:endParaRPr lang="it-IT"/>
        </a:p>
      </dgm:t>
    </dgm:pt>
    <dgm:pt modelId="{7724F6B1-8D5C-4D42-A470-6727C499BFA9}" type="pres">
      <dgm:prSet presAssocID="{77BA6995-3069-4C37-94C8-1DE29D2901A8}" presName="Name0" presStyleCnt="0">
        <dgm:presLayoutVars>
          <dgm:dir/>
          <dgm:animOne val="branch"/>
          <dgm:animLvl val="lvl"/>
        </dgm:presLayoutVars>
      </dgm:prSet>
      <dgm:spPr/>
      <dgm:t>
        <a:bodyPr/>
        <a:lstStyle/>
        <a:p>
          <a:endParaRPr lang="it-IT"/>
        </a:p>
      </dgm:t>
    </dgm:pt>
    <dgm:pt modelId="{966D8E12-4151-496A-9F09-154FC91FC9C0}" type="pres">
      <dgm:prSet presAssocID="{AA74E416-1F28-44B1-ACEE-FBF56EB3BFB6}" presName="chaos" presStyleCnt="0"/>
      <dgm:spPr/>
    </dgm:pt>
    <dgm:pt modelId="{358A7D8A-1F15-42BF-B61F-623FCDFD0A1F}" type="pres">
      <dgm:prSet presAssocID="{AA74E416-1F28-44B1-ACEE-FBF56EB3BFB6}" presName="parTx1" presStyleLbl="revTx" presStyleIdx="0" presStyleCnt="3"/>
      <dgm:spPr/>
      <dgm:t>
        <a:bodyPr/>
        <a:lstStyle/>
        <a:p>
          <a:endParaRPr lang="it-IT"/>
        </a:p>
      </dgm:t>
    </dgm:pt>
    <dgm:pt modelId="{0085DAA5-B035-4B48-9417-53AE124BC2D0}" type="pres">
      <dgm:prSet presAssocID="{AA74E416-1F28-44B1-ACEE-FBF56EB3BFB6}" presName="desTx1" presStyleLbl="revTx" presStyleIdx="1" presStyleCnt="3">
        <dgm:presLayoutVars>
          <dgm:bulletEnabled val="1"/>
        </dgm:presLayoutVars>
      </dgm:prSet>
      <dgm:spPr/>
      <dgm:t>
        <a:bodyPr/>
        <a:lstStyle/>
        <a:p>
          <a:endParaRPr lang="it-IT"/>
        </a:p>
      </dgm:t>
    </dgm:pt>
    <dgm:pt modelId="{CE2A3178-8CA0-4A4D-AE6A-FFCA9B56935D}" type="pres">
      <dgm:prSet presAssocID="{AA74E416-1F28-44B1-ACEE-FBF56EB3BFB6}" presName="c1" presStyleLbl="node1" presStyleIdx="0" presStyleCnt="19"/>
      <dgm:spPr>
        <a:solidFill>
          <a:schemeClr val="tx2">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pt>
    <dgm:pt modelId="{9370F00D-94E3-40EA-8508-11445B0D08B7}" type="pres">
      <dgm:prSet presAssocID="{AA74E416-1F28-44B1-ACEE-FBF56EB3BFB6}" presName="c2" presStyleLbl="node1" presStyleIdx="1" presStyleCnt="19"/>
      <dgm:spPr>
        <a:solidFill>
          <a:schemeClr val="accent1">
            <a:lumMod val="50000"/>
          </a:schemeClr>
        </a:solidFill>
      </dgm:spPr>
    </dgm:pt>
    <dgm:pt modelId="{D9E9C046-4D3D-4319-B935-8DD4CF172736}" type="pres">
      <dgm:prSet presAssocID="{AA74E416-1F28-44B1-ACEE-FBF56EB3BFB6}" presName="c3" presStyleLbl="node1" presStyleIdx="2" presStyleCnt="19"/>
      <dgm:spPr/>
    </dgm:pt>
    <dgm:pt modelId="{A4696ACD-0D52-4006-B434-0C0666054783}" type="pres">
      <dgm:prSet presAssocID="{AA74E416-1F28-44B1-ACEE-FBF56EB3BFB6}" presName="c4" presStyleLbl="node1" presStyleIdx="3" presStyleCnt="19"/>
      <dgm:spPr>
        <a:solidFill>
          <a:schemeClr val="accent1">
            <a:lumMod val="50000"/>
          </a:schemeClr>
        </a:solidFill>
      </dgm:spPr>
    </dgm:pt>
    <dgm:pt modelId="{2F0CC741-28DB-44B0-983E-EA4EF77F7D18}" type="pres">
      <dgm:prSet presAssocID="{AA74E416-1F28-44B1-ACEE-FBF56EB3BFB6}" presName="c5" presStyleLbl="node1" presStyleIdx="4" presStyleCnt="19"/>
      <dgm:spPr>
        <a:solidFill>
          <a:schemeClr val="tx2">
            <a:lumMod val="50000"/>
          </a:schemeClr>
        </a:solidFill>
        <a:ln>
          <a:solidFill>
            <a:schemeClr val="tx2">
              <a:lumMod val="50000"/>
            </a:schemeClr>
          </a:solidFill>
        </a:ln>
      </dgm:spPr>
    </dgm:pt>
    <dgm:pt modelId="{20D0F96C-6596-46EA-927A-B11C70ADE4FD}" type="pres">
      <dgm:prSet presAssocID="{AA74E416-1F28-44B1-ACEE-FBF56EB3BFB6}" presName="c6" presStyleLbl="node1" presStyleIdx="5" presStyleCnt="19"/>
      <dgm:spPr/>
    </dgm:pt>
    <dgm:pt modelId="{46F0E025-E080-4712-B47E-A90430E871C5}" type="pres">
      <dgm:prSet presAssocID="{AA74E416-1F28-44B1-ACEE-FBF56EB3BFB6}" presName="c7" presStyleLbl="node1" presStyleIdx="6" presStyleCnt="19"/>
      <dgm:spPr>
        <a:solidFill>
          <a:schemeClr val="accent1">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pt>
    <dgm:pt modelId="{B53F55DE-7E67-48C7-A721-D0A880C6E39F}" type="pres">
      <dgm:prSet presAssocID="{AA74E416-1F28-44B1-ACEE-FBF56EB3BFB6}" presName="c8" presStyleLbl="node1" presStyleIdx="7" presStyleCnt="19"/>
      <dgm:spPr>
        <a:solidFill>
          <a:schemeClr val="tx2">
            <a:lumMod val="50000"/>
          </a:schemeClr>
        </a:solidFill>
        <a:ln>
          <a:solidFill>
            <a:schemeClr val="tx2">
              <a:lumMod val="50000"/>
            </a:schemeClr>
          </a:solidFill>
        </a:ln>
      </dgm:spPr>
    </dgm:pt>
    <dgm:pt modelId="{58BEE8E4-6098-416E-A102-ACFDF6CAD703}" type="pres">
      <dgm:prSet presAssocID="{AA74E416-1F28-44B1-ACEE-FBF56EB3BFB6}" presName="c9" presStyleLbl="node1" presStyleIdx="8" presStyleCnt="19"/>
      <dgm:spPr>
        <a:solidFill>
          <a:schemeClr val="accent1">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pt>
    <dgm:pt modelId="{13A37364-4B50-43C8-B276-0DE91D58D0C7}" type="pres">
      <dgm:prSet presAssocID="{AA74E416-1F28-44B1-ACEE-FBF56EB3BFB6}" presName="c10" presStyleLbl="node1" presStyleIdx="9" presStyleCnt="19"/>
      <dgm:spPr>
        <a:solidFill>
          <a:schemeClr val="accent1">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pt>
    <dgm:pt modelId="{F26946B0-9C82-4A27-AC92-0957162C49C4}" type="pres">
      <dgm:prSet presAssocID="{AA74E416-1F28-44B1-ACEE-FBF56EB3BFB6}" presName="c11" presStyleLbl="node1" presStyleIdx="10" presStyleCnt="19"/>
      <dgm:spPr>
        <a:solidFill>
          <a:schemeClr val="tx2">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pt>
    <dgm:pt modelId="{EBA8AA86-FED7-469C-B26C-A014EEB1A1A0}" type="pres">
      <dgm:prSet presAssocID="{AA74E416-1F28-44B1-ACEE-FBF56EB3BFB6}" presName="c12" presStyleLbl="node1" presStyleIdx="11" presStyleCnt="19"/>
      <dgm:spPr>
        <a:solidFill>
          <a:schemeClr val="accent1">
            <a:lumMod val="50000"/>
          </a:schemeClr>
        </a:solidFill>
      </dgm:spPr>
    </dgm:pt>
    <dgm:pt modelId="{E2ECEA66-E473-45F5-BB07-E9CE16760E05}" type="pres">
      <dgm:prSet presAssocID="{AA74E416-1F28-44B1-ACEE-FBF56EB3BFB6}" presName="c13" presStyleLbl="node1" presStyleIdx="12" presStyleCnt="19"/>
      <dgm:spPr>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pt>
    <dgm:pt modelId="{D7F9BC25-1BAC-4755-8338-E08638CD253F}" type="pres">
      <dgm:prSet presAssocID="{AA74E416-1F28-44B1-ACEE-FBF56EB3BFB6}" presName="c14" presStyleLbl="node1" presStyleIdx="13" presStyleCnt="19"/>
      <dgm:spPr>
        <a:solidFill>
          <a:schemeClr val="accent1">
            <a:lumMod val="50000"/>
          </a:schemeClr>
        </a:solidFill>
      </dgm:spPr>
    </dgm:pt>
    <dgm:pt modelId="{BB8743BA-D0F8-4320-A7AD-394EA02181FC}" type="pres">
      <dgm:prSet presAssocID="{AA74E416-1F28-44B1-ACEE-FBF56EB3BFB6}" presName="c15" presStyleLbl="node1" presStyleIdx="14" presStyleCnt="19"/>
      <dgm:spPr>
        <a:solidFill>
          <a:schemeClr val="tx2">
            <a:lumMod val="50000"/>
          </a:schemeClr>
        </a:solidFill>
        <a:ln>
          <a:solidFill>
            <a:schemeClr val="tx2">
              <a:lumMod val="50000"/>
            </a:schemeClr>
          </a:solidFill>
        </a:ln>
      </dgm:spPr>
    </dgm:pt>
    <dgm:pt modelId="{132C733A-8377-412F-AF5D-8480B0585E0B}" type="pres">
      <dgm:prSet presAssocID="{AA74E416-1F28-44B1-ACEE-FBF56EB3BFB6}" presName="c16" presStyleLbl="node1" presStyleIdx="15" presStyleCnt="19"/>
      <dgm:spPr>
        <a:solidFill>
          <a:schemeClr val="accent1">
            <a:lumMod val="50000"/>
          </a:schemeClr>
        </a:solidFill>
      </dgm:spPr>
    </dgm:pt>
    <dgm:pt modelId="{505CEC3F-9C15-400A-8601-152E73EA6AB5}" type="pres">
      <dgm:prSet presAssocID="{AA74E416-1F28-44B1-ACEE-FBF56EB3BFB6}" presName="c17" presStyleLbl="node1" presStyleIdx="16" presStyleCnt="19"/>
      <dgm:spPr>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pt>
    <dgm:pt modelId="{3E2F2E0D-3AEE-41DE-A85A-5134F6481DE8}" type="pres">
      <dgm:prSet presAssocID="{AA74E416-1F28-44B1-ACEE-FBF56EB3BFB6}" presName="c18" presStyleLbl="node1" presStyleIdx="17" presStyleCnt="19"/>
      <dgm:spPr>
        <a:solidFill>
          <a:schemeClr val="accent1">
            <a:lumMod val="50000"/>
          </a:schemeClr>
        </a:solidFill>
      </dgm:spPr>
    </dgm:pt>
    <dgm:pt modelId="{3CAD5151-3910-451E-BB45-45E390477AC6}" type="pres">
      <dgm:prSet presAssocID="{4392E588-F941-45AC-9143-D9A34916BDBF}" presName="chevronComposite1" presStyleCnt="0"/>
      <dgm:spPr/>
    </dgm:pt>
    <dgm:pt modelId="{2D80A17C-38C1-45D7-B331-D881D46843F5}" type="pres">
      <dgm:prSet presAssocID="{4392E588-F941-45AC-9143-D9A34916BDBF}" presName="chevron1" presStyleLbl="sibTrans2D1" presStyleIdx="0" presStyleCnt="2" custScaleX="63347" custScaleY="46906"/>
      <dgm:spPr>
        <a:solidFill>
          <a:schemeClr val="bg1">
            <a:lumMod val="5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CEDF13E-4F74-48B4-8077-A27504BCED78}" type="pres">
      <dgm:prSet presAssocID="{4392E588-F941-45AC-9143-D9A34916BDBF}" presName="spChevron1" presStyleCnt="0"/>
      <dgm:spPr/>
    </dgm:pt>
    <dgm:pt modelId="{8B263F0B-7D93-472C-9491-51EBE388749A}" type="pres">
      <dgm:prSet presAssocID="{4392E588-F941-45AC-9143-D9A34916BDBF}" presName="overlap" presStyleCnt="0"/>
      <dgm:spPr/>
    </dgm:pt>
    <dgm:pt modelId="{7E646DD2-E072-4A3D-895F-6355B64925AD}" type="pres">
      <dgm:prSet presAssocID="{4392E588-F941-45AC-9143-D9A34916BDBF}" presName="chevronComposite2" presStyleCnt="0"/>
      <dgm:spPr/>
    </dgm:pt>
    <dgm:pt modelId="{A56ADA47-46CF-444F-985F-471C3167F1CB}" type="pres">
      <dgm:prSet presAssocID="{4392E588-F941-45AC-9143-D9A34916BDBF}" presName="chevron2" presStyleLbl="sibTrans2D1" presStyleIdx="1" presStyleCnt="2" custScaleX="63347" custScaleY="46906"/>
      <dgm:spPr>
        <a:solidFill>
          <a:schemeClr val="bg1">
            <a:lumMod val="50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602D0A7-6C00-46E6-B3AD-CCDAD836C1A2}" type="pres">
      <dgm:prSet presAssocID="{4392E588-F941-45AC-9143-D9A34916BDBF}" presName="spChevron2" presStyleCnt="0"/>
      <dgm:spPr/>
    </dgm:pt>
    <dgm:pt modelId="{F62DBA24-994C-4CD8-95CB-8693FA5FC603}" type="pres">
      <dgm:prSet presAssocID="{7A2DE7DD-30D2-41F6-98FD-17332E0F5414}" presName="last" presStyleCnt="0"/>
      <dgm:spPr/>
    </dgm:pt>
    <dgm:pt modelId="{1571AEF1-EA85-45A6-BC4A-A1428E630A08}" type="pres">
      <dgm:prSet presAssocID="{7A2DE7DD-30D2-41F6-98FD-17332E0F5414}" presName="circleTx" presStyleLbl="node1" presStyleIdx="18" presStyleCnt="19"/>
      <dgm:spPr/>
      <dgm:t>
        <a:bodyPr/>
        <a:lstStyle/>
        <a:p>
          <a:endParaRPr lang="it-IT"/>
        </a:p>
      </dgm:t>
    </dgm:pt>
    <dgm:pt modelId="{9E104FF4-B700-4AF4-91D6-0C00E4D4712A}" type="pres">
      <dgm:prSet presAssocID="{7A2DE7DD-30D2-41F6-98FD-17332E0F5414}" presName="desTxN" presStyleLbl="revTx" presStyleIdx="2" presStyleCnt="3">
        <dgm:presLayoutVars>
          <dgm:bulletEnabled val="1"/>
        </dgm:presLayoutVars>
      </dgm:prSet>
      <dgm:spPr/>
      <dgm:t>
        <a:bodyPr/>
        <a:lstStyle/>
        <a:p>
          <a:endParaRPr lang="it-IT"/>
        </a:p>
      </dgm:t>
    </dgm:pt>
    <dgm:pt modelId="{0F74E4C0-46CD-4A71-8C46-B2BB20C0F36C}" type="pres">
      <dgm:prSet presAssocID="{7A2DE7DD-30D2-41F6-98FD-17332E0F5414}" presName="spN" presStyleCnt="0"/>
      <dgm:spPr/>
    </dgm:pt>
  </dgm:ptLst>
  <dgm:cxnLst>
    <dgm:cxn modelId="{97BA1367-B021-41F0-B869-9887ECDA6167}" type="presOf" srcId="{FE80C324-CE2F-4679-81DC-3FF8F09699AE}" destId="{9E104FF4-B700-4AF4-91D6-0C00E4D4712A}" srcOrd="0" destOrd="0" presId="urn:microsoft.com/office/officeart/2009/3/layout/RandomtoResultProcess"/>
    <dgm:cxn modelId="{66ADF930-CAAF-4408-AF80-7426DAECFB39}" type="presOf" srcId="{77BA6995-3069-4C37-94C8-1DE29D2901A8}" destId="{7724F6B1-8D5C-4D42-A470-6727C499BFA9}" srcOrd="0" destOrd="0" presId="urn:microsoft.com/office/officeart/2009/3/layout/RandomtoResultProcess"/>
    <dgm:cxn modelId="{AA430B30-194B-45FD-A07F-553EB4BA0F1E}" srcId="{AA74E416-1F28-44B1-ACEE-FBF56EB3BFB6}" destId="{96145D88-127C-4BA3-A503-9C66FDBD108B}" srcOrd="0" destOrd="0" parTransId="{9563689D-3A17-474C-AEAA-20040CFC698B}" sibTransId="{A3F1278C-86CA-44DD-80A2-C2CE08358B76}"/>
    <dgm:cxn modelId="{AA2E67C1-0246-4C21-9E26-AB7F460ED2D9}" srcId="{77BA6995-3069-4C37-94C8-1DE29D2901A8}" destId="{AA74E416-1F28-44B1-ACEE-FBF56EB3BFB6}" srcOrd="0" destOrd="0" parTransId="{CE457FAF-D587-4C5B-9C1B-334F2D453AB7}" sibTransId="{4392E588-F941-45AC-9143-D9A34916BDBF}"/>
    <dgm:cxn modelId="{9CFC9B43-C354-4121-A2C1-4979C4CDCD10}" type="presOf" srcId="{96145D88-127C-4BA3-A503-9C66FDBD108B}" destId="{0085DAA5-B035-4B48-9417-53AE124BC2D0}" srcOrd="0" destOrd="0" presId="urn:microsoft.com/office/officeart/2009/3/layout/RandomtoResultProcess"/>
    <dgm:cxn modelId="{6AE1F897-BA21-467B-BD48-85C6130A7AFC}" type="presOf" srcId="{AA74E416-1F28-44B1-ACEE-FBF56EB3BFB6}" destId="{358A7D8A-1F15-42BF-B61F-623FCDFD0A1F}" srcOrd="0" destOrd="0" presId="urn:microsoft.com/office/officeart/2009/3/layout/RandomtoResultProcess"/>
    <dgm:cxn modelId="{D3B7194C-3A09-4F39-B881-1D33F41BD71D}" srcId="{77BA6995-3069-4C37-94C8-1DE29D2901A8}" destId="{7A2DE7DD-30D2-41F6-98FD-17332E0F5414}" srcOrd="1" destOrd="0" parTransId="{B6AC75EF-CDC8-42CD-8CCA-6E8405D79288}" sibTransId="{BBF53462-323B-402D-80E1-E213B28148D3}"/>
    <dgm:cxn modelId="{A2C4D629-31C4-4507-9C0A-2AFA3A45A0CD}" type="presOf" srcId="{7A2DE7DD-30D2-41F6-98FD-17332E0F5414}" destId="{1571AEF1-EA85-45A6-BC4A-A1428E630A08}" srcOrd="0" destOrd="0" presId="urn:microsoft.com/office/officeart/2009/3/layout/RandomtoResultProcess"/>
    <dgm:cxn modelId="{1D5FD1A8-411E-43AE-8D14-ADAC081BE9FE}" srcId="{7A2DE7DD-30D2-41F6-98FD-17332E0F5414}" destId="{FE80C324-CE2F-4679-81DC-3FF8F09699AE}" srcOrd="0" destOrd="0" parTransId="{A3D1F6F8-8A9B-41B3-9ABD-1E0C9F4F31E6}" sibTransId="{1DBC7C81-C164-4061-94B4-275E91BDF492}"/>
    <dgm:cxn modelId="{469AA933-4B25-4D4F-B527-3F4D8FDB3A5C}" type="presParOf" srcId="{7724F6B1-8D5C-4D42-A470-6727C499BFA9}" destId="{966D8E12-4151-496A-9F09-154FC91FC9C0}" srcOrd="0" destOrd="0" presId="urn:microsoft.com/office/officeart/2009/3/layout/RandomtoResultProcess"/>
    <dgm:cxn modelId="{A6B53518-7CFE-4CEA-9DB2-2CCC2CF02448}" type="presParOf" srcId="{966D8E12-4151-496A-9F09-154FC91FC9C0}" destId="{358A7D8A-1F15-42BF-B61F-623FCDFD0A1F}" srcOrd="0" destOrd="0" presId="urn:microsoft.com/office/officeart/2009/3/layout/RandomtoResultProcess"/>
    <dgm:cxn modelId="{F4F80592-6BB8-4FD7-A979-DBDFF34B8845}" type="presParOf" srcId="{966D8E12-4151-496A-9F09-154FC91FC9C0}" destId="{0085DAA5-B035-4B48-9417-53AE124BC2D0}" srcOrd="1" destOrd="0" presId="urn:microsoft.com/office/officeart/2009/3/layout/RandomtoResultProcess"/>
    <dgm:cxn modelId="{1135BE85-E8EE-4289-93F7-16F936B02372}" type="presParOf" srcId="{966D8E12-4151-496A-9F09-154FC91FC9C0}" destId="{CE2A3178-8CA0-4A4D-AE6A-FFCA9B56935D}" srcOrd="2" destOrd="0" presId="urn:microsoft.com/office/officeart/2009/3/layout/RandomtoResultProcess"/>
    <dgm:cxn modelId="{7DEF1B59-6052-46CA-B631-CA0021B00E90}" type="presParOf" srcId="{966D8E12-4151-496A-9F09-154FC91FC9C0}" destId="{9370F00D-94E3-40EA-8508-11445B0D08B7}" srcOrd="3" destOrd="0" presId="urn:microsoft.com/office/officeart/2009/3/layout/RandomtoResultProcess"/>
    <dgm:cxn modelId="{0CB2568B-D11B-479B-83C4-947220B54EA5}" type="presParOf" srcId="{966D8E12-4151-496A-9F09-154FC91FC9C0}" destId="{D9E9C046-4D3D-4319-B935-8DD4CF172736}" srcOrd="4" destOrd="0" presId="urn:microsoft.com/office/officeart/2009/3/layout/RandomtoResultProcess"/>
    <dgm:cxn modelId="{B984584D-1297-4DB3-A516-944C3EFECEBC}" type="presParOf" srcId="{966D8E12-4151-496A-9F09-154FC91FC9C0}" destId="{A4696ACD-0D52-4006-B434-0C0666054783}" srcOrd="5" destOrd="0" presId="urn:microsoft.com/office/officeart/2009/3/layout/RandomtoResultProcess"/>
    <dgm:cxn modelId="{CC9133F1-F104-48A6-87E1-11980442BAB8}" type="presParOf" srcId="{966D8E12-4151-496A-9F09-154FC91FC9C0}" destId="{2F0CC741-28DB-44B0-983E-EA4EF77F7D18}" srcOrd="6" destOrd="0" presId="urn:microsoft.com/office/officeart/2009/3/layout/RandomtoResultProcess"/>
    <dgm:cxn modelId="{AA0FA34B-DCFC-468F-BBC4-E9A7243543D0}" type="presParOf" srcId="{966D8E12-4151-496A-9F09-154FC91FC9C0}" destId="{20D0F96C-6596-46EA-927A-B11C70ADE4FD}" srcOrd="7" destOrd="0" presId="urn:microsoft.com/office/officeart/2009/3/layout/RandomtoResultProcess"/>
    <dgm:cxn modelId="{2727B6B5-52B1-4E70-AB08-8ECD3B693EE9}" type="presParOf" srcId="{966D8E12-4151-496A-9F09-154FC91FC9C0}" destId="{46F0E025-E080-4712-B47E-A90430E871C5}" srcOrd="8" destOrd="0" presId="urn:microsoft.com/office/officeart/2009/3/layout/RandomtoResultProcess"/>
    <dgm:cxn modelId="{63EFFBC7-F904-4406-9937-06ACD4645B5C}" type="presParOf" srcId="{966D8E12-4151-496A-9F09-154FC91FC9C0}" destId="{B53F55DE-7E67-48C7-A721-D0A880C6E39F}" srcOrd="9" destOrd="0" presId="urn:microsoft.com/office/officeart/2009/3/layout/RandomtoResultProcess"/>
    <dgm:cxn modelId="{A99EB93D-9EA2-4255-A67B-B56BFE9ACD7F}" type="presParOf" srcId="{966D8E12-4151-496A-9F09-154FC91FC9C0}" destId="{58BEE8E4-6098-416E-A102-ACFDF6CAD703}" srcOrd="10" destOrd="0" presId="urn:microsoft.com/office/officeart/2009/3/layout/RandomtoResultProcess"/>
    <dgm:cxn modelId="{59EF1B92-93BB-469A-AD9E-5B252A0A947D}" type="presParOf" srcId="{966D8E12-4151-496A-9F09-154FC91FC9C0}" destId="{13A37364-4B50-43C8-B276-0DE91D58D0C7}" srcOrd="11" destOrd="0" presId="urn:microsoft.com/office/officeart/2009/3/layout/RandomtoResultProcess"/>
    <dgm:cxn modelId="{858025C2-0708-4888-BA99-3558D9FF2588}" type="presParOf" srcId="{966D8E12-4151-496A-9F09-154FC91FC9C0}" destId="{F26946B0-9C82-4A27-AC92-0957162C49C4}" srcOrd="12" destOrd="0" presId="urn:microsoft.com/office/officeart/2009/3/layout/RandomtoResultProcess"/>
    <dgm:cxn modelId="{6598986D-E945-4EBD-8802-BC308A901648}" type="presParOf" srcId="{966D8E12-4151-496A-9F09-154FC91FC9C0}" destId="{EBA8AA86-FED7-469C-B26C-A014EEB1A1A0}" srcOrd="13" destOrd="0" presId="urn:microsoft.com/office/officeart/2009/3/layout/RandomtoResultProcess"/>
    <dgm:cxn modelId="{5BE5653C-239F-495D-A190-8865FFCE79CE}" type="presParOf" srcId="{966D8E12-4151-496A-9F09-154FC91FC9C0}" destId="{E2ECEA66-E473-45F5-BB07-E9CE16760E05}" srcOrd="14" destOrd="0" presId="urn:microsoft.com/office/officeart/2009/3/layout/RandomtoResultProcess"/>
    <dgm:cxn modelId="{B1FEBFF0-A784-48B0-ADD7-DCE213E64F5E}" type="presParOf" srcId="{966D8E12-4151-496A-9F09-154FC91FC9C0}" destId="{D7F9BC25-1BAC-4755-8338-E08638CD253F}" srcOrd="15" destOrd="0" presId="urn:microsoft.com/office/officeart/2009/3/layout/RandomtoResultProcess"/>
    <dgm:cxn modelId="{727A268B-85C5-49EA-B2E1-A393B3ED0B6B}" type="presParOf" srcId="{966D8E12-4151-496A-9F09-154FC91FC9C0}" destId="{BB8743BA-D0F8-4320-A7AD-394EA02181FC}" srcOrd="16" destOrd="0" presId="urn:microsoft.com/office/officeart/2009/3/layout/RandomtoResultProcess"/>
    <dgm:cxn modelId="{ACBED3F3-9487-4901-9D51-77D3692AEE8D}" type="presParOf" srcId="{966D8E12-4151-496A-9F09-154FC91FC9C0}" destId="{132C733A-8377-412F-AF5D-8480B0585E0B}" srcOrd="17" destOrd="0" presId="urn:microsoft.com/office/officeart/2009/3/layout/RandomtoResultProcess"/>
    <dgm:cxn modelId="{A4EC8B73-3C60-40D5-9EAE-6756E1EF75D0}" type="presParOf" srcId="{966D8E12-4151-496A-9F09-154FC91FC9C0}" destId="{505CEC3F-9C15-400A-8601-152E73EA6AB5}" srcOrd="18" destOrd="0" presId="urn:microsoft.com/office/officeart/2009/3/layout/RandomtoResultProcess"/>
    <dgm:cxn modelId="{44D63E34-B1AD-45AD-9795-6E1701054B71}" type="presParOf" srcId="{966D8E12-4151-496A-9F09-154FC91FC9C0}" destId="{3E2F2E0D-3AEE-41DE-A85A-5134F6481DE8}" srcOrd="19" destOrd="0" presId="urn:microsoft.com/office/officeart/2009/3/layout/RandomtoResultProcess"/>
    <dgm:cxn modelId="{7977C033-5B15-406A-BAB1-22665C92A8E5}" type="presParOf" srcId="{7724F6B1-8D5C-4D42-A470-6727C499BFA9}" destId="{3CAD5151-3910-451E-BB45-45E390477AC6}" srcOrd="1" destOrd="0" presId="urn:microsoft.com/office/officeart/2009/3/layout/RandomtoResultProcess"/>
    <dgm:cxn modelId="{4D2E6705-6AC7-4FCA-8253-8168A5BBD2F1}" type="presParOf" srcId="{3CAD5151-3910-451E-BB45-45E390477AC6}" destId="{2D80A17C-38C1-45D7-B331-D881D46843F5}" srcOrd="0" destOrd="0" presId="urn:microsoft.com/office/officeart/2009/3/layout/RandomtoResultProcess"/>
    <dgm:cxn modelId="{184E3DD9-8523-403E-B4DC-FBBBEDBC8965}" type="presParOf" srcId="{3CAD5151-3910-451E-BB45-45E390477AC6}" destId="{DCEDF13E-4F74-48B4-8077-A27504BCED78}" srcOrd="1" destOrd="0" presId="urn:microsoft.com/office/officeart/2009/3/layout/RandomtoResultProcess"/>
    <dgm:cxn modelId="{0F7E1FBD-4323-4295-816E-65EB4F3221CE}" type="presParOf" srcId="{7724F6B1-8D5C-4D42-A470-6727C499BFA9}" destId="{8B263F0B-7D93-472C-9491-51EBE388749A}" srcOrd="2" destOrd="0" presId="urn:microsoft.com/office/officeart/2009/3/layout/RandomtoResultProcess"/>
    <dgm:cxn modelId="{3000A5A9-574C-47AD-A037-132DC1D811CF}" type="presParOf" srcId="{7724F6B1-8D5C-4D42-A470-6727C499BFA9}" destId="{7E646DD2-E072-4A3D-895F-6355B64925AD}" srcOrd="3" destOrd="0" presId="urn:microsoft.com/office/officeart/2009/3/layout/RandomtoResultProcess"/>
    <dgm:cxn modelId="{AEBF1296-3181-4985-86BB-DD1E5C140226}" type="presParOf" srcId="{7E646DD2-E072-4A3D-895F-6355B64925AD}" destId="{A56ADA47-46CF-444F-985F-471C3167F1CB}" srcOrd="0" destOrd="0" presId="urn:microsoft.com/office/officeart/2009/3/layout/RandomtoResultProcess"/>
    <dgm:cxn modelId="{81D2117E-02A2-4164-933A-D834F87E9618}" type="presParOf" srcId="{7E646DD2-E072-4A3D-895F-6355B64925AD}" destId="{1602D0A7-6C00-46E6-B3AD-CCDAD836C1A2}" srcOrd="1" destOrd="0" presId="urn:microsoft.com/office/officeart/2009/3/layout/RandomtoResultProcess"/>
    <dgm:cxn modelId="{4161A9D7-5764-4FE7-BC47-610C7529A8D9}" type="presParOf" srcId="{7724F6B1-8D5C-4D42-A470-6727C499BFA9}" destId="{F62DBA24-994C-4CD8-95CB-8693FA5FC603}" srcOrd="4" destOrd="0" presId="urn:microsoft.com/office/officeart/2009/3/layout/RandomtoResultProcess"/>
    <dgm:cxn modelId="{5A2293B1-DAC7-45DF-A694-CD57635A6AAA}" type="presParOf" srcId="{F62DBA24-994C-4CD8-95CB-8693FA5FC603}" destId="{1571AEF1-EA85-45A6-BC4A-A1428E630A08}" srcOrd="0" destOrd="0" presId="urn:microsoft.com/office/officeart/2009/3/layout/RandomtoResultProcess"/>
    <dgm:cxn modelId="{9602AD31-715A-42F0-B47D-9DD64AA4803E}" type="presParOf" srcId="{F62DBA24-994C-4CD8-95CB-8693FA5FC603}" destId="{9E104FF4-B700-4AF4-91D6-0C00E4D4712A}" srcOrd="1" destOrd="0" presId="urn:microsoft.com/office/officeart/2009/3/layout/RandomtoResultProcess"/>
    <dgm:cxn modelId="{5F41C822-D14E-4ABB-BB29-0C9296A5B89B}" type="presParOf" srcId="{F62DBA24-994C-4CD8-95CB-8693FA5FC603}" destId="{0F74E4C0-46CD-4A71-8C46-B2BB20C0F36C}" srcOrd="2"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13174E-9F49-4653-9BE0-6F7806016B6F}" type="doc">
      <dgm:prSet loTypeId="urn:microsoft.com/office/officeart/2005/8/layout/vList3" loCatId="picture" qsTypeId="urn:microsoft.com/office/officeart/2005/8/quickstyle/simple1" qsCatId="simple" csTypeId="urn:microsoft.com/office/officeart/2005/8/colors/accent1_2" csCatId="accent1" phldr="1"/>
      <dgm:spPr/>
    </dgm:pt>
    <dgm:pt modelId="{C651C00F-8A93-43E0-8F69-72B74C7AE67E}">
      <dgm:prSet phldrT="[Testo]" custT="1"/>
      <dgm:spPr>
        <a:solidFill>
          <a:schemeClr val="accent1"/>
        </a:solidFill>
        <a:ln w="28575">
          <a:solidFill>
            <a:schemeClr val="tx2">
              <a:lumMod val="50000"/>
            </a:schemeClr>
          </a:solidFill>
        </a:ln>
      </dgm:spPr>
      <dgm:t>
        <a:bodyPr/>
        <a:lstStyle/>
        <a:p>
          <a:r>
            <a:rPr lang="it-IT" sz="1800" dirty="0" smtClean="0">
              <a:solidFill>
                <a:schemeClr val="tx1"/>
              </a:solidFill>
            </a:rPr>
            <a:t>Diritto di presentare reclamo </a:t>
          </a:r>
        </a:p>
        <a:p>
          <a:r>
            <a:rPr lang="it-IT" sz="1800" dirty="0" smtClean="0">
              <a:solidFill>
                <a:schemeClr val="tx1"/>
              </a:solidFill>
            </a:rPr>
            <a:t>a un’Autorità di controllo</a:t>
          </a:r>
          <a:endParaRPr lang="it-IT" sz="1800" dirty="0">
            <a:solidFill>
              <a:schemeClr val="tx1"/>
            </a:solidFill>
          </a:endParaRPr>
        </a:p>
      </dgm:t>
    </dgm:pt>
    <dgm:pt modelId="{CC48E37E-034B-4509-AA5C-602936B714C6}" type="parTrans" cxnId="{7098EB00-D27D-4889-87C2-D8C0DD40668F}">
      <dgm:prSet/>
      <dgm:spPr/>
      <dgm:t>
        <a:bodyPr/>
        <a:lstStyle/>
        <a:p>
          <a:endParaRPr lang="it-IT"/>
        </a:p>
      </dgm:t>
    </dgm:pt>
    <dgm:pt modelId="{B893D7F1-7457-4C98-ABBC-BEEBE8055331}" type="sibTrans" cxnId="{7098EB00-D27D-4889-87C2-D8C0DD40668F}">
      <dgm:prSet/>
      <dgm:spPr/>
      <dgm:t>
        <a:bodyPr/>
        <a:lstStyle/>
        <a:p>
          <a:endParaRPr lang="it-IT"/>
        </a:p>
      </dgm:t>
    </dgm:pt>
    <dgm:pt modelId="{20EA9C9E-4247-45E3-AC7C-EEC1531A017D}">
      <dgm:prSet phldrT="[Testo]" custT="1"/>
      <dgm:spPr>
        <a:solidFill>
          <a:schemeClr val="accent1"/>
        </a:solidFill>
        <a:ln w="28575">
          <a:solidFill>
            <a:schemeClr val="tx2">
              <a:lumMod val="50000"/>
            </a:schemeClr>
          </a:solidFill>
        </a:ln>
      </dgm:spPr>
      <dgm:t>
        <a:bodyPr/>
        <a:lstStyle/>
        <a:p>
          <a:pPr algn="just"/>
          <a:r>
            <a:rPr lang="it-IT" sz="1800" dirty="0" smtClean="0">
              <a:solidFill>
                <a:schemeClr val="tx1"/>
              </a:solidFill>
            </a:rPr>
            <a:t>Diritto di revocare il consenso prestato in qualsiasi momento, senza pregiudicare la liceità del trattamento avvenuto in precedenza.</a:t>
          </a:r>
          <a:endParaRPr lang="it-IT" sz="1800" dirty="0">
            <a:solidFill>
              <a:schemeClr val="tx1"/>
            </a:solidFill>
          </a:endParaRPr>
        </a:p>
      </dgm:t>
    </dgm:pt>
    <dgm:pt modelId="{CB212163-DA6D-43CC-B8DD-42C4F2932936}" type="parTrans" cxnId="{420765C8-E7DA-4BC5-B9E8-651C4072AA64}">
      <dgm:prSet/>
      <dgm:spPr/>
      <dgm:t>
        <a:bodyPr/>
        <a:lstStyle/>
        <a:p>
          <a:endParaRPr lang="it-IT"/>
        </a:p>
      </dgm:t>
    </dgm:pt>
    <dgm:pt modelId="{9B10D9A0-45B8-4AA9-A55C-2CABE77F21E6}" type="sibTrans" cxnId="{420765C8-E7DA-4BC5-B9E8-651C4072AA64}">
      <dgm:prSet/>
      <dgm:spPr/>
      <dgm:t>
        <a:bodyPr/>
        <a:lstStyle/>
        <a:p>
          <a:endParaRPr lang="it-IT"/>
        </a:p>
      </dgm:t>
    </dgm:pt>
    <dgm:pt modelId="{F634470D-0CE5-42EB-9AFD-5E687EB75E41}" type="pres">
      <dgm:prSet presAssocID="{A913174E-9F49-4653-9BE0-6F7806016B6F}" presName="linearFlow" presStyleCnt="0">
        <dgm:presLayoutVars>
          <dgm:dir/>
          <dgm:resizeHandles val="exact"/>
        </dgm:presLayoutVars>
      </dgm:prSet>
      <dgm:spPr/>
    </dgm:pt>
    <dgm:pt modelId="{8AABFF6D-D61E-44A7-81F6-DC9553CCE2C9}" type="pres">
      <dgm:prSet presAssocID="{C651C00F-8A93-43E0-8F69-72B74C7AE67E}" presName="composite" presStyleCnt="0"/>
      <dgm:spPr/>
    </dgm:pt>
    <dgm:pt modelId="{ECB8CA0F-9FA2-4D15-A8B7-F738F60B760A}" type="pres">
      <dgm:prSet presAssocID="{C651C00F-8A93-43E0-8F69-72B74C7AE67E}"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solidFill>
            <a:schemeClr val="tx2"/>
          </a:solidFill>
        </a:ln>
      </dgm:spPr>
    </dgm:pt>
    <dgm:pt modelId="{2D25F7B1-C186-4B9E-A92D-1DFE7E57A773}" type="pres">
      <dgm:prSet presAssocID="{C651C00F-8A93-43E0-8F69-72B74C7AE67E}" presName="txShp" presStyleLbl="node1" presStyleIdx="0" presStyleCnt="2">
        <dgm:presLayoutVars>
          <dgm:bulletEnabled val="1"/>
        </dgm:presLayoutVars>
      </dgm:prSet>
      <dgm:spPr/>
      <dgm:t>
        <a:bodyPr/>
        <a:lstStyle/>
        <a:p>
          <a:endParaRPr lang="it-IT"/>
        </a:p>
      </dgm:t>
    </dgm:pt>
    <dgm:pt modelId="{86CD67EA-AB29-412B-B722-BD5AC2540D00}" type="pres">
      <dgm:prSet presAssocID="{B893D7F1-7457-4C98-ABBC-BEEBE8055331}" presName="spacing" presStyleCnt="0"/>
      <dgm:spPr/>
    </dgm:pt>
    <dgm:pt modelId="{35DB00E7-0398-4F04-AE50-ADEA5F6245D5}" type="pres">
      <dgm:prSet presAssocID="{20EA9C9E-4247-45E3-AC7C-EEC1531A017D}" presName="composite" presStyleCnt="0"/>
      <dgm:spPr/>
    </dgm:pt>
    <dgm:pt modelId="{C6366A31-4F86-4D8F-BCF5-121BBA55E0FA}" type="pres">
      <dgm:prSet presAssocID="{20EA9C9E-4247-45E3-AC7C-EEC1531A017D}"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solidFill>
            <a:schemeClr val="tx2"/>
          </a:solidFill>
        </a:ln>
      </dgm:spPr>
    </dgm:pt>
    <dgm:pt modelId="{016D3F45-BE7F-45FD-A2A2-6E64129B619D}" type="pres">
      <dgm:prSet presAssocID="{20EA9C9E-4247-45E3-AC7C-EEC1531A017D}" presName="txShp" presStyleLbl="node1" presStyleIdx="1" presStyleCnt="2">
        <dgm:presLayoutVars>
          <dgm:bulletEnabled val="1"/>
        </dgm:presLayoutVars>
      </dgm:prSet>
      <dgm:spPr/>
      <dgm:t>
        <a:bodyPr/>
        <a:lstStyle/>
        <a:p>
          <a:endParaRPr lang="it-IT"/>
        </a:p>
      </dgm:t>
    </dgm:pt>
  </dgm:ptLst>
  <dgm:cxnLst>
    <dgm:cxn modelId="{420765C8-E7DA-4BC5-B9E8-651C4072AA64}" srcId="{A913174E-9F49-4653-9BE0-6F7806016B6F}" destId="{20EA9C9E-4247-45E3-AC7C-EEC1531A017D}" srcOrd="1" destOrd="0" parTransId="{CB212163-DA6D-43CC-B8DD-42C4F2932936}" sibTransId="{9B10D9A0-45B8-4AA9-A55C-2CABE77F21E6}"/>
    <dgm:cxn modelId="{280A1D71-0FA0-4D5E-8A48-C99AF04C2643}" type="presOf" srcId="{A913174E-9F49-4653-9BE0-6F7806016B6F}" destId="{F634470D-0CE5-42EB-9AFD-5E687EB75E41}" srcOrd="0" destOrd="0" presId="urn:microsoft.com/office/officeart/2005/8/layout/vList3"/>
    <dgm:cxn modelId="{6CF4CE96-46D2-4348-8C9D-8DB7BDC86342}" type="presOf" srcId="{20EA9C9E-4247-45E3-AC7C-EEC1531A017D}" destId="{016D3F45-BE7F-45FD-A2A2-6E64129B619D}" srcOrd="0" destOrd="0" presId="urn:microsoft.com/office/officeart/2005/8/layout/vList3"/>
    <dgm:cxn modelId="{FFEABA5B-F393-484D-90C8-88CBB71E05BC}" type="presOf" srcId="{C651C00F-8A93-43E0-8F69-72B74C7AE67E}" destId="{2D25F7B1-C186-4B9E-A92D-1DFE7E57A773}" srcOrd="0" destOrd="0" presId="urn:microsoft.com/office/officeart/2005/8/layout/vList3"/>
    <dgm:cxn modelId="{7098EB00-D27D-4889-87C2-D8C0DD40668F}" srcId="{A913174E-9F49-4653-9BE0-6F7806016B6F}" destId="{C651C00F-8A93-43E0-8F69-72B74C7AE67E}" srcOrd="0" destOrd="0" parTransId="{CC48E37E-034B-4509-AA5C-602936B714C6}" sibTransId="{B893D7F1-7457-4C98-ABBC-BEEBE8055331}"/>
    <dgm:cxn modelId="{89B2995F-CFBB-41F7-9DC7-822986C6D2A3}" type="presParOf" srcId="{F634470D-0CE5-42EB-9AFD-5E687EB75E41}" destId="{8AABFF6D-D61E-44A7-81F6-DC9553CCE2C9}" srcOrd="0" destOrd="0" presId="urn:microsoft.com/office/officeart/2005/8/layout/vList3"/>
    <dgm:cxn modelId="{5040BDA5-4F3A-4F01-802B-73A940BA26FA}" type="presParOf" srcId="{8AABFF6D-D61E-44A7-81F6-DC9553CCE2C9}" destId="{ECB8CA0F-9FA2-4D15-A8B7-F738F60B760A}" srcOrd="0" destOrd="0" presId="urn:microsoft.com/office/officeart/2005/8/layout/vList3"/>
    <dgm:cxn modelId="{BDAA84C7-F8DC-49A3-838E-5FEE8E0BC831}" type="presParOf" srcId="{8AABFF6D-D61E-44A7-81F6-DC9553CCE2C9}" destId="{2D25F7B1-C186-4B9E-A92D-1DFE7E57A773}" srcOrd="1" destOrd="0" presId="urn:microsoft.com/office/officeart/2005/8/layout/vList3"/>
    <dgm:cxn modelId="{4F093D39-2C6A-49F8-A3FE-BB9EBBA40A75}" type="presParOf" srcId="{F634470D-0CE5-42EB-9AFD-5E687EB75E41}" destId="{86CD67EA-AB29-412B-B722-BD5AC2540D00}" srcOrd="1" destOrd="0" presId="urn:microsoft.com/office/officeart/2005/8/layout/vList3"/>
    <dgm:cxn modelId="{B045A9B5-19BB-4DA2-BE58-2D608420CD0D}" type="presParOf" srcId="{F634470D-0CE5-42EB-9AFD-5E687EB75E41}" destId="{35DB00E7-0398-4F04-AE50-ADEA5F6245D5}" srcOrd="2" destOrd="0" presId="urn:microsoft.com/office/officeart/2005/8/layout/vList3"/>
    <dgm:cxn modelId="{221DD20B-38E4-4257-AF52-6CEA9F3B728B}" type="presParOf" srcId="{35DB00E7-0398-4F04-AE50-ADEA5F6245D5}" destId="{C6366A31-4F86-4D8F-BCF5-121BBA55E0FA}" srcOrd="0" destOrd="0" presId="urn:microsoft.com/office/officeart/2005/8/layout/vList3"/>
    <dgm:cxn modelId="{25F5A1F5-85E9-4042-8EC4-C932BCAB3D18}" type="presParOf" srcId="{35DB00E7-0398-4F04-AE50-ADEA5F6245D5}" destId="{016D3F45-BE7F-45FD-A2A2-6E64129B619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A8B7D0-2C5C-43F5-8B96-059554CB128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EAB0D9EE-D39F-4EDD-A184-E55DCA139932}">
      <dgm:prSet phldrT="[Testo]"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dirty="0" smtClean="0">
              <a:solidFill>
                <a:schemeClr val="bg1"/>
              </a:solidFill>
            </a:rPr>
            <a:t>Perché adottare una policy privacy?</a:t>
          </a:r>
          <a:endParaRPr lang="it-IT" sz="2000" dirty="0">
            <a:solidFill>
              <a:schemeClr val="bg1"/>
            </a:solidFill>
          </a:endParaRPr>
        </a:p>
      </dgm:t>
    </dgm:pt>
    <dgm:pt modelId="{9DD927C6-6FBF-4E37-9582-6749D740882B}" type="parTrans" cxnId="{7156F7A6-8B5B-4B4D-ABE5-0EDDD105B4F1}">
      <dgm:prSet/>
      <dgm:spPr/>
      <dgm:t>
        <a:bodyPr/>
        <a:lstStyle/>
        <a:p>
          <a:endParaRPr lang="it-IT"/>
        </a:p>
      </dgm:t>
    </dgm:pt>
    <dgm:pt modelId="{D68C9741-B8C2-4AAD-9F4B-918E1A3C76F3}" type="sibTrans" cxnId="{7156F7A6-8B5B-4B4D-ABE5-0EDDD105B4F1}">
      <dgm:prSet/>
      <dgm:spPr/>
      <dgm:t>
        <a:bodyPr/>
        <a:lstStyle/>
        <a:p>
          <a:endParaRPr lang="it-IT"/>
        </a:p>
      </dgm:t>
    </dgm:pt>
    <dgm:pt modelId="{00BEF068-0C3F-4FE7-9993-2B84D75FB128}">
      <dgm:prSet phldrT="[Testo]"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w="28575">
          <a:solidFill>
            <a:schemeClr val="tx2">
              <a:lumMod val="50000"/>
            </a:schemeClr>
          </a:solidFill>
        </a:ln>
      </dgm:spPr>
      <dgm:t>
        <a:bodyPr/>
        <a:lstStyle/>
        <a:p>
          <a:r>
            <a:rPr lang="it-IT" sz="2000" dirty="0" smtClean="0">
              <a:solidFill>
                <a:schemeClr val="tx1"/>
              </a:solidFill>
            </a:rPr>
            <a:t>Rappresenta una misura organizzativa adeguata</a:t>
          </a:r>
          <a:endParaRPr lang="it-IT" sz="2000" dirty="0">
            <a:solidFill>
              <a:schemeClr val="tx1"/>
            </a:solidFill>
          </a:endParaRPr>
        </a:p>
      </dgm:t>
    </dgm:pt>
    <dgm:pt modelId="{7BEBB07B-09EB-4CEC-8370-D1A353FFD7A0}" type="parTrans" cxnId="{10CA2F19-2BF4-4729-8FD6-6D7C4056D73D}">
      <dgm:prSet/>
      <dgm:spPr/>
      <dgm:t>
        <a:bodyPr/>
        <a:lstStyle/>
        <a:p>
          <a:endParaRPr lang="it-IT"/>
        </a:p>
      </dgm:t>
    </dgm:pt>
    <dgm:pt modelId="{93DD9108-7BA4-4A13-9F90-54BD99095858}" type="sibTrans" cxnId="{10CA2F19-2BF4-4729-8FD6-6D7C4056D73D}">
      <dgm:prSet/>
      <dgm:spPr/>
      <dgm:t>
        <a:bodyPr/>
        <a:lstStyle/>
        <a:p>
          <a:endParaRPr lang="it-IT"/>
        </a:p>
      </dgm:t>
    </dgm:pt>
    <dgm:pt modelId="{A2487260-9C47-4B8E-A81C-0AB12B8C6843}">
      <dgm:prSet phldrT="[Testo]"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w="28575">
          <a:solidFill>
            <a:schemeClr val="tx2">
              <a:lumMod val="50000"/>
            </a:schemeClr>
          </a:solidFill>
        </a:ln>
      </dgm:spPr>
      <dgm:t>
        <a:bodyPr/>
        <a:lstStyle/>
        <a:p>
          <a:r>
            <a:rPr lang="it-IT" sz="2000" dirty="0" smtClean="0">
              <a:solidFill>
                <a:schemeClr val="tx1"/>
              </a:solidFill>
            </a:rPr>
            <a:t>Permette di fissare delle regole sull’uso degli strumenti informatici in azienda</a:t>
          </a:r>
          <a:endParaRPr lang="it-IT" sz="2000" dirty="0">
            <a:solidFill>
              <a:schemeClr val="tx1"/>
            </a:solidFill>
          </a:endParaRPr>
        </a:p>
      </dgm:t>
    </dgm:pt>
    <dgm:pt modelId="{95AB14E8-21A9-4B73-BDA9-C2091337B295}" type="parTrans" cxnId="{D5995157-FF01-4519-8C68-A0102068A30D}">
      <dgm:prSet/>
      <dgm:spPr>
        <a:solidFill>
          <a:schemeClr val="bg1">
            <a:lumMod val="65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it-IT"/>
        </a:p>
      </dgm:t>
    </dgm:pt>
    <dgm:pt modelId="{24535BD5-DFFE-49E6-B18D-411FEB07A3DD}" type="sibTrans" cxnId="{D5995157-FF01-4519-8C68-A0102068A30D}">
      <dgm:prSet/>
      <dgm:spPr/>
      <dgm:t>
        <a:bodyPr/>
        <a:lstStyle/>
        <a:p>
          <a:endParaRPr lang="it-IT"/>
        </a:p>
      </dgm:t>
    </dgm:pt>
    <dgm:pt modelId="{FD4E6367-95DE-4B3C-9619-66D31C7081A1}">
      <dgm:prSet phldrT="[Testo]"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w="28575">
          <a:solidFill>
            <a:schemeClr val="tx2">
              <a:lumMod val="50000"/>
            </a:schemeClr>
          </a:solidFill>
        </a:ln>
      </dgm:spPr>
      <dgm:t>
        <a:bodyPr/>
        <a:lstStyle/>
        <a:p>
          <a:r>
            <a:rPr lang="it-IT" sz="2000" dirty="0" smtClean="0">
              <a:solidFill>
                <a:schemeClr val="tx1"/>
              </a:solidFill>
            </a:rPr>
            <a:t>Permette il controllo degli stessi strumenti al datore di lavoro</a:t>
          </a:r>
          <a:endParaRPr lang="it-IT" sz="2000" dirty="0">
            <a:solidFill>
              <a:schemeClr val="tx1"/>
            </a:solidFill>
          </a:endParaRPr>
        </a:p>
      </dgm:t>
    </dgm:pt>
    <dgm:pt modelId="{8A905939-89B3-412F-BDF8-9FDAFAB7F86D}" type="parTrans" cxnId="{4B546B80-436A-4A23-BB46-D8A03640ABF2}">
      <dgm:prSet/>
      <dgm:spPr/>
      <dgm:t>
        <a:bodyPr/>
        <a:lstStyle/>
        <a:p>
          <a:endParaRPr lang="it-IT"/>
        </a:p>
      </dgm:t>
    </dgm:pt>
    <dgm:pt modelId="{BE493750-79B8-409D-BC6B-49626688BF7C}" type="sibTrans" cxnId="{4B546B80-436A-4A23-BB46-D8A03640ABF2}">
      <dgm:prSet/>
      <dgm:spPr/>
      <dgm:t>
        <a:bodyPr/>
        <a:lstStyle/>
        <a:p>
          <a:endParaRPr lang="it-IT"/>
        </a:p>
      </dgm:t>
    </dgm:pt>
    <dgm:pt modelId="{E3015608-CAC5-412A-A701-E5E0B99AADC0}">
      <dgm:prSet phldrT="[Testo]"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w="28575">
          <a:solidFill>
            <a:schemeClr val="tx2">
              <a:lumMod val="50000"/>
            </a:schemeClr>
          </a:solidFill>
        </a:ln>
      </dgm:spPr>
      <dgm:t>
        <a:bodyPr/>
        <a:lstStyle/>
        <a:p>
          <a:r>
            <a:rPr lang="it-IT" sz="2000" dirty="0" smtClean="0">
              <a:solidFill>
                <a:schemeClr val="tx1"/>
              </a:solidFill>
            </a:rPr>
            <a:t>Aiuta la gestione del flusso dei dati</a:t>
          </a:r>
          <a:endParaRPr lang="it-IT" sz="2000" dirty="0">
            <a:solidFill>
              <a:schemeClr val="tx1"/>
            </a:solidFill>
          </a:endParaRPr>
        </a:p>
      </dgm:t>
    </dgm:pt>
    <dgm:pt modelId="{EEF1E344-9F17-4548-A234-7A9DB8A998CE}" type="parTrans" cxnId="{7DB2ECF4-691B-4FA1-9C88-A32DD270FCD3}">
      <dgm:prSet/>
      <dgm:spPr>
        <a:solidFill>
          <a:schemeClr val="bg1">
            <a:lumMod val="65000"/>
          </a:schemeClr>
        </a:solidFill>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it-IT"/>
        </a:p>
      </dgm:t>
    </dgm:pt>
    <dgm:pt modelId="{3B18D2B2-B9F7-47AE-8C00-8433C5ADEE6D}" type="sibTrans" cxnId="{7DB2ECF4-691B-4FA1-9C88-A32DD270FCD3}">
      <dgm:prSet/>
      <dgm:spPr/>
      <dgm:t>
        <a:bodyPr/>
        <a:lstStyle/>
        <a:p>
          <a:endParaRPr lang="it-IT"/>
        </a:p>
      </dgm:t>
    </dgm:pt>
    <dgm:pt modelId="{E94BED7C-066D-40E5-B40F-94D7791C44FE}" type="pres">
      <dgm:prSet presAssocID="{DEA8B7D0-2C5C-43F5-8B96-059554CB1284}" presName="Name0" presStyleCnt="0">
        <dgm:presLayoutVars>
          <dgm:chMax val="1"/>
          <dgm:dir/>
          <dgm:animLvl val="ctr"/>
          <dgm:resizeHandles val="exact"/>
        </dgm:presLayoutVars>
      </dgm:prSet>
      <dgm:spPr/>
      <dgm:t>
        <a:bodyPr/>
        <a:lstStyle/>
        <a:p>
          <a:endParaRPr lang="it-IT"/>
        </a:p>
      </dgm:t>
    </dgm:pt>
    <dgm:pt modelId="{2C44C701-1F49-4C7D-BCAB-B58C8820ECEE}" type="pres">
      <dgm:prSet presAssocID="{EAB0D9EE-D39F-4EDD-A184-E55DCA139932}" presName="centerShape" presStyleLbl="node0" presStyleIdx="0" presStyleCnt="1" custScaleX="158100" custScaleY="139370"/>
      <dgm:spPr/>
      <dgm:t>
        <a:bodyPr/>
        <a:lstStyle/>
        <a:p>
          <a:endParaRPr lang="it-IT"/>
        </a:p>
      </dgm:t>
    </dgm:pt>
    <dgm:pt modelId="{CEB02B36-D2E7-49DF-869D-3CE2D815DC7B}" type="pres">
      <dgm:prSet presAssocID="{7BEBB07B-09EB-4CEC-8370-D1A353FFD7A0}" presName="parTrans" presStyleLbl="sibTrans2D1" presStyleIdx="0" presStyleCnt="4"/>
      <dgm:spPr/>
      <dgm:t>
        <a:bodyPr/>
        <a:lstStyle/>
        <a:p>
          <a:endParaRPr lang="it-IT"/>
        </a:p>
      </dgm:t>
    </dgm:pt>
    <dgm:pt modelId="{702DA1F2-BD81-4072-90A9-FD3FE9CF53AA}" type="pres">
      <dgm:prSet presAssocID="{7BEBB07B-09EB-4CEC-8370-D1A353FFD7A0}" presName="connectorText" presStyleLbl="sibTrans2D1" presStyleIdx="0" presStyleCnt="4"/>
      <dgm:spPr/>
      <dgm:t>
        <a:bodyPr/>
        <a:lstStyle/>
        <a:p>
          <a:endParaRPr lang="it-IT"/>
        </a:p>
      </dgm:t>
    </dgm:pt>
    <dgm:pt modelId="{B9D639E3-457F-40AD-A504-B26AE12C005C}" type="pres">
      <dgm:prSet presAssocID="{00BEF068-0C3F-4FE7-9993-2B84D75FB128}" presName="node" presStyleLbl="node1" presStyleIdx="0" presStyleCnt="4" custScaleX="204331" custScaleY="145654" custRadScaleRad="103111" custRadScaleInc="0">
        <dgm:presLayoutVars>
          <dgm:bulletEnabled val="1"/>
        </dgm:presLayoutVars>
      </dgm:prSet>
      <dgm:spPr/>
      <dgm:t>
        <a:bodyPr/>
        <a:lstStyle/>
        <a:p>
          <a:endParaRPr lang="it-IT"/>
        </a:p>
      </dgm:t>
    </dgm:pt>
    <dgm:pt modelId="{5F5A6C85-9113-41DD-9CE1-F1B466A7E7EB}" type="pres">
      <dgm:prSet presAssocID="{95AB14E8-21A9-4B73-BDA9-C2091337B295}" presName="parTrans" presStyleLbl="sibTrans2D1" presStyleIdx="1" presStyleCnt="4"/>
      <dgm:spPr/>
      <dgm:t>
        <a:bodyPr/>
        <a:lstStyle/>
        <a:p>
          <a:endParaRPr lang="it-IT"/>
        </a:p>
      </dgm:t>
    </dgm:pt>
    <dgm:pt modelId="{9DBF56F2-4149-472E-A3D5-9414CE12562E}" type="pres">
      <dgm:prSet presAssocID="{95AB14E8-21A9-4B73-BDA9-C2091337B295}" presName="connectorText" presStyleLbl="sibTrans2D1" presStyleIdx="1" presStyleCnt="4"/>
      <dgm:spPr/>
      <dgm:t>
        <a:bodyPr/>
        <a:lstStyle/>
        <a:p>
          <a:endParaRPr lang="it-IT"/>
        </a:p>
      </dgm:t>
    </dgm:pt>
    <dgm:pt modelId="{C5E4F916-EDE5-451B-8325-6BF0E31F2B29}" type="pres">
      <dgm:prSet presAssocID="{A2487260-9C47-4B8E-A81C-0AB12B8C6843}" presName="node" presStyleLbl="node1" presStyleIdx="1" presStyleCnt="4" custScaleX="204331" custScaleY="145654" custRadScaleRad="190280" custRadScaleInc="-5789">
        <dgm:presLayoutVars>
          <dgm:bulletEnabled val="1"/>
        </dgm:presLayoutVars>
      </dgm:prSet>
      <dgm:spPr/>
      <dgm:t>
        <a:bodyPr/>
        <a:lstStyle/>
        <a:p>
          <a:endParaRPr lang="it-IT"/>
        </a:p>
      </dgm:t>
    </dgm:pt>
    <dgm:pt modelId="{D52C7207-8DC3-4489-A280-B6A5E604F3CE}" type="pres">
      <dgm:prSet presAssocID="{8A905939-89B3-412F-BDF8-9FDAFAB7F86D}" presName="parTrans" presStyleLbl="sibTrans2D1" presStyleIdx="2" presStyleCnt="4"/>
      <dgm:spPr/>
      <dgm:t>
        <a:bodyPr/>
        <a:lstStyle/>
        <a:p>
          <a:endParaRPr lang="it-IT"/>
        </a:p>
      </dgm:t>
    </dgm:pt>
    <dgm:pt modelId="{0F27F79C-3859-4951-B574-6EB95BAD1CA1}" type="pres">
      <dgm:prSet presAssocID="{8A905939-89B3-412F-BDF8-9FDAFAB7F86D}" presName="connectorText" presStyleLbl="sibTrans2D1" presStyleIdx="2" presStyleCnt="4"/>
      <dgm:spPr/>
      <dgm:t>
        <a:bodyPr/>
        <a:lstStyle/>
        <a:p>
          <a:endParaRPr lang="it-IT"/>
        </a:p>
      </dgm:t>
    </dgm:pt>
    <dgm:pt modelId="{B0158A03-5CF8-40BB-92A1-C83098889283}" type="pres">
      <dgm:prSet presAssocID="{FD4E6367-95DE-4B3C-9619-66D31C7081A1}" presName="node" presStyleLbl="node1" presStyleIdx="2" presStyleCnt="4" custScaleX="204331" custScaleY="145654" custRadScaleRad="121144" custRadScaleInc="-3981">
        <dgm:presLayoutVars>
          <dgm:bulletEnabled val="1"/>
        </dgm:presLayoutVars>
      </dgm:prSet>
      <dgm:spPr/>
      <dgm:t>
        <a:bodyPr/>
        <a:lstStyle/>
        <a:p>
          <a:endParaRPr lang="it-IT"/>
        </a:p>
      </dgm:t>
    </dgm:pt>
    <dgm:pt modelId="{EEE8C1F8-1EEB-41E0-8D89-45BFC4EED0D4}" type="pres">
      <dgm:prSet presAssocID="{EEF1E344-9F17-4548-A234-7A9DB8A998CE}" presName="parTrans" presStyleLbl="sibTrans2D1" presStyleIdx="3" presStyleCnt="4"/>
      <dgm:spPr/>
      <dgm:t>
        <a:bodyPr/>
        <a:lstStyle/>
        <a:p>
          <a:endParaRPr lang="it-IT"/>
        </a:p>
      </dgm:t>
    </dgm:pt>
    <dgm:pt modelId="{54DFAE1E-92BE-44CF-BC5F-73DD579DA4C3}" type="pres">
      <dgm:prSet presAssocID="{EEF1E344-9F17-4548-A234-7A9DB8A998CE}" presName="connectorText" presStyleLbl="sibTrans2D1" presStyleIdx="3" presStyleCnt="4"/>
      <dgm:spPr/>
      <dgm:t>
        <a:bodyPr/>
        <a:lstStyle/>
        <a:p>
          <a:endParaRPr lang="it-IT"/>
        </a:p>
      </dgm:t>
    </dgm:pt>
    <dgm:pt modelId="{C99F709D-A017-4CDF-A96E-B2516928EB15}" type="pres">
      <dgm:prSet presAssocID="{E3015608-CAC5-412A-A701-E5E0B99AADC0}" presName="node" presStyleLbl="node1" presStyleIdx="3" presStyleCnt="4" custScaleX="204331" custScaleY="145654" custRadScaleRad="183799" custRadScaleInc="5994">
        <dgm:presLayoutVars>
          <dgm:bulletEnabled val="1"/>
        </dgm:presLayoutVars>
      </dgm:prSet>
      <dgm:spPr/>
      <dgm:t>
        <a:bodyPr/>
        <a:lstStyle/>
        <a:p>
          <a:endParaRPr lang="it-IT"/>
        </a:p>
      </dgm:t>
    </dgm:pt>
  </dgm:ptLst>
  <dgm:cxnLst>
    <dgm:cxn modelId="{7DB2ECF4-691B-4FA1-9C88-A32DD270FCD3}" srcId="{EAB0D9EE-D39F-4EDD-A184-E55DCA139932}" destId="{E3015608-CAC5-412A-A701-E5E0B99AADC0}" srcOrd="3" destOrd="0" parTransId="{EEF1E344-9F17-4548-A234-7A9DB8A998CE}" sibTransId="{3B18D2B2-B9F7-47AE-8C00-8433C5ADEE6D}"/>
    <dgm:cxn modelId="{8D3607EF-3FD2-4D77-BA62-D704242A84B8}" type="presOf" srcId="{DEA8B7D0-2C5C-43F5-8B96-059554CB1284}" destId="{E94BED7C-066D-40E5-B40F-94D7791C44FE}" srcOrd="0" destOrd="0" presId="urn:microsoft.com/office/officeart/2005/8/layout/radial5"/>
    <dgm:cxn modelId="{5453CBBF-E77F-4AAF-9144-B0E458F41657}" type="presOf" srcId="{00BEF068-0C3F-4FE7-9993-2B84D75FB128}" destId="{B9D639E3-457F-40AD-A504-B26AE12C005C}" srcOrd="0" destOrd="0" presId="urn:microsoft.com/office/officeart/2005/8/layout/radial5"/>
    <dgm:cxn modelId="{1933575A-476D-4594-BB5D-9CA852F3F040}" type="presOf" srcId="{7BEBB07B-09EB-4CEC-8370-D1A353FFD7A0}" destId="{CEB02B36-D2E7-49DF-869D-3CE2D815DC7B}" srcOrd="0" destOrd="0" presId="urn:microsoft.com/office/officeart/2005/8/layout/radial5"/>
    <dgm:cxn modelId="{10CA2F19-2BF4-4729-8FD6-6D7C4056D73D}" srcId="{EAB0D9EE-D39F-4EDD-A184-E55DCA139932}" destId="{00BEF068-0C3F-4FE7-9993-2B84D75FB128}" srcOrd="0" destOrd="0" parTransId="{7BEBB07B-09EB-4CEC-8370-D1A353FFD7A0}" sibTransId="{93DD9108-7BA4-4A13-9F90-54BD99095858}"/>
    <dgm:cxn modelId="{366D9358-E550-4DD6-A049-6C7DDED0F996}" type="presOf" srcId="{E3015608-CAC5-412A-A701-E5E0B99AADC0}" destId="{C99F709D-A017-4CDF-A96E-B2516928EB15}" srcOrd="0" destOrd="0" presId="urn:microsoft.com/office/officeart/2005/8/layout/radial5"/>
    <dgm:cxn modelId="{7156F7A6-8B5B-4B4D-ABE5-0EDDD105B4F1}" srcId="{DEA8B7D0-2C5C-43F5-8B96-059554CB1284}" destId="{EAB0D9EE-D39F-4EDD-A184-E55DCA139932}" srcOrd="0" destOrd="0" parTransId="{9DD927C6-6FBF-4E37-9582-6749D740882B}" sibTransId="{D68C9741-B8C2-4AAD-9F4B-918E1A3C76F3}"/>
    <dgm:cxn modelId="{897C64DA-2967-40A5-A825-276E70F921E5}" type="presOf" srcId="{EAB0D9EE-D39F-4EDD-A184-E55DCA139932}" destId="{2C44C701-1F49-4C7D-BCAB-B58C8820ECEE}" srcOrd="0" destOrd="0" presId="urn:microsoft.com/office/officeart/2005/8/layout/radial5"/>
    <dgm:cxn modelId="{CA744CA4-9745-48F0-8F7C-FBDE040CD9DC}" type="presOf" srcId="{EEF1E344-9F17-4548-A234-7A9DB8A998CE}" destId="{54DFAE1E-92BE-44CF-BC5F-73DD579DA4C3}" srcOrd="1" destOrd="0" presId="urn:microsoft.com/office/officeart/2005/8/layout/radial5"/>
    <dgm:cxn modelId="{783FF390-601F-4A01-8874-0055D94AB7FA}" type="presOf" srcId="{FD4E6367-95DE-4B3C-9619-66D31C7081A1}" destId="{B0158A03-5CF8-40BB-92A1-C83098889283}" srcOrd="0" destOrd="0" presId="urn:microsoft.com/office/officeart/2005/8/layout/radial5"/>
    <dgm:cxn modelId="{5C0A3204-CFD0-4ACE-815B-CE02FF0E211E}" type="presOf" srcId="{A2487260-9C47-4B8E-A81C-0AB12B8C6843}" destId="{C5E4F916-EDE5-451B-8325-6BF0E31F2B29}" srcOrd="0" destOrd="0" presId="urn:microsoft.com/office/officeart/2005/8/layout/radial5"/>
    <dgm:cxn modelId="{C5F5EC94-24AC-407C-B435-564249894A37}" type="presOf" srcId="{7BEBB07B-09EB-4CEC-8370-D1A353FFD7A0}" destId="{702DA1F2-BD81-4072-90A9-FD3FE9CF53AA}" srcOrd="1" destOrd="0" presId="urn:microsoft.com/office/officeart/2005/8/layout/radial5"/>
    <dgm:cxn modelId="{463E8965-F563-4400-A6F0-DA4BB1FD0BE2}" type="presOf" srcId="{8A905939-89B3-412F-BDF8-9FDAFAB7F86D}" destId="{0F27F79C-3859-4951-B574-6EB95BAD1CA1}" srcOrd="1" destOrd="0" presId="urn:microsoft.com/office/officeart/2005/8/layout/radial5"/>
    <dgm:cxn modelId="{3796BFA9-001C-46E3-BFEE-71C29E9B15DA}" type="presOf" srcId="{8A905939-89B3-412F-BDF8-9FDAFAB7F86D}" destId="{D52C7207-8DC3-4489-A280-B6A5E604F3CE}" srcOrd="0" destOrd="0" presId="urn:microsoft.com/office/officeart/2005/8/layout/radial5"/>
    <dgm:cxn modelId="{2012EF89-98C0-4007-8659-D627C3666A62}" type="presOf" srcId="{95AB14E8-21A9-4B73-BDA9-C2091337B295}" destId="{9DBF56F2-4149-472E-A3D5-9414CE12562E}" srcOrd="1" destOrd="0" presId="urn:microsoft.com/office/officeart/2005/8/layout/radial5"/>
    <dgm:cxn modelId="{DFE68CEB-C735-46BA-BA66-6DCAF13F2C96}" type="presOf" srcId="{EEF1E344-9F17-4548-A234-7A9DB8A998CE}" destId="{EEE8C1F8-1EEB-41E0-8D89-45BFC4EED0D4}" srcOrd="0" destOrd="0" presId="urn:microsoft.com/office/officeart/2005/8/layout/radial5"/>
    <dgm:cxn modelId="{D5995157-FF01-4519-8C68-A0102068A30D}" srcId="{EAB0D9EE-D39F-4EDD-A184-E55DCA139932}" destId="{A2487260-9C47-4B8E-A81C-0AB12B8C6843}" srcOrd="1" destOrd="0" parTransId="{95AB14E8-21A9-4B73-BDA9-C2091337B295}" sibTransId="{24535BD5-DFFE-49E6-B18D-411FEB07A3DD}"/>
    <dgm:cxn modelId="{4B546B80-436A-4A23-BB46-D8A03640ABF2}" srcId="{EAB0D9EE-D39F-4EDD-A184-E55DCA139932}" destId="{FD4E6367-95DE-4B3C-9619-66D31C7081A1}" srcOrd="2" destOrd="0" parTransId="{8A905939-89B3-412F-BDF8-9FDAFAB7F86D}" sibTransId="{BE493750-79B8-409D-BC6B-49626688BF7C}"/>
    <dgm:cxn modelId="{949FAECE-BBD5-4238-B3F3-5061DC2B1A3E}" type="presOf" srcId="{95AB14E8-21A9-4B73-BDA9-C2091337B295}" destId="{5F5A6C85-9113-41DD-9CE1-F1B466A7E7EB}" srcOrd="0" destOrd="0" presId="urn:microsoft.com/office/officeart/2005/8/layout/radial5"/>
    <dgm:cxn modelId="{E2344232-EC57-48D1-8C20-C7B1FC5F8565}" type="presParOf" srcId="{E94BED7C-066D-40E5-B40F-94D7791C44FE}" destId="{2C44C701-1F49-4C7D-BCAB-B58C8820ECEE}" srcOrd="0" destOrd="0" presId="urn:microsoft.com/office/officeart/2005/8/layout/radial5"/>
    <dgm:cxn modelId="{CF981D55-BA6E-4248-BA86-12EC2E853660}" type="presParOf" srcId="{E94BED7C-066D-40E5-B40F-94D7791C44FE}" destId="{CEB02B36-D2E7-49DF-869D-3CE2D815DC7B}" srcOrd="1" destOrd="0" presId="urn:microsoft.com/office/officeart/2005/8/layout/radial5"/>
    <dgm:cxn modelId="{98AA0527-B0B8-4248-8586-A974EE499225}" type="presParOf" srcId="{CEB02B36-D2E7-49DF-869D-3CE2D815DC7B}" destId="{702DA1F2-BD81-4072-90A9-FD3FE9CF53AA}" srcOrd="0" destOrd="0" presId="urn:microsoft.com/office/officeart/2005/8/layout/radial5"/>
    <dgm:cxn modelId="{5F355CBF-F38B-4E35-977B-418F8F696758}" type="presParOf" srcId="{E94BED7C-066D-40E5-B40F-94D7791C44FE}" destId="{B9D639E3-457F-40AD-A504-B26AE12C005C}" srcOrd="2" destOrd="0" presId="urn:microsoft.com/office/officeart/2005/8/layout/radial5"/>
    <dgm:cxn modelId="{43EE46CC-8E55-49DC-B61F-5569C45BE2BC}" type="presParOf" srcId="{E94BED7C-066D-40E5-B40F-94D7791C44FE}" destId="{5F5A6C85-9113-41DD-9CE1-F1B466A7E7EB}" srcOrd="3" destOrd="0" presId="urn:microsoft.com/office/officeart/2005/8/layout/radial5"/>
    <dgm:cxn modelId="{5CAC1312-083F-4B50-86F8-F65473B10F3F}" type="presParOf" srcId="{5F5A6C85-9113-41DD-9CE1-F1B466A7E7EB}" destId="{9DBF56F2-4149-472E-A3D5-9414CE12562E}" srcOrd="0" destOrd="0" presId="urn:microsoft.com/office/officeart/2005/8/layout/radial5"/>
    <dgm:cxn modelId="{AF830FC7-9920-43E4-86D3-4004557226BE}" type="presParOf" srcId="{E94BED7C-066D-40E5-B40F-94D7791C44FE}" destId="{C5E4F916-EDE5-451B-8325-6BF0E31F2B29}" srcOrd="4" destOrd="0" presId="urn:microsoft.com/office/officeart/2005/8/layout/radial5"/>
    <dgm:cxn modelId="{539E80B0-5CEC-426A-9AF3-C8309776EF59}" type="presParOf" srcId="{E94BED7C-066D-40E5-B40F-94D7791C44FE}" destId="{D52C7207-8DC3-4489-A280-B6A5E604F3CE}" srcOrd="5" destOrd="0" presId="urn:microsoft.com/office/officeart/2005/8/layout/radial5"/>
    <dgm:cxn modelId="{EAF96FE3-CD81-44A2-9FEA-3767459F1985}" type="presParOf" srcId="{D52C7207-8DC3-4489-A280-B6A5E604F3CE}" destId="{0F27F79C-3859-4951-B574-6EB95BAD1CA1}" srcOrd="0" destOrd="0" presId="urn:microsoft.com/office/officeart/2005/8/layout/radial5"/>
    <dgm:cxn modelId="{490079AD-1369-4384-B75E-69DF1D273885}" type="presParOf" srcId="{E94BED7C-066D-40E5-B40F-94D7791C44FE}" destId="{B0158A03-5CF8-40BB-92A1-C83098889283}" srcOrd="6" destOrd="0" presId="urn:microsoft.com/office/officeart/2005/8/layout/radial5"/>
    <dgm:cxn modelId="{14BC8F95-5DB8-485B-82CC-29E1F501B826}" type="presParOf" srcId="{E94BED7C-066D-40E5-B40F-94D7791C44FE}" destId="{EEE8C1F8-1EEB-41E0-8D89-45BFC4EED0D4}" srcOrd="7" destOrd="0" presId="urn:microsoft.com/office/officeart/2005/8/layout/radial5"/>
    <dgm:cxn modelId="{DF5B97FB-1907-4FEA-A805-B8FE28C7E6E9}" type="presParOf" srcId="{EEE8C1F8-1EEB-41E0-8D89-45BFC4EED0D4}" destId="{54DFAE1E-92BE-44CF-BC5F-73DD579DA4C3}" srcOrd="0" destOrd="0" presId="urn:microsoft.com/office/officeart/2005/8/layout/radial5"/>
    <dgm:cxn modelId="{7D7E93B6-44C6-4C41-B2AF-3A360C704813}" type="presParOf" srcId="{E94BED7C-066D-40E5-B40F-94D7791C44FE}" destId="{C99F709D-A017-4CDF-A96E-B2516928EB15}" srcOrd="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9B909-FC81-460A-8FB0-3488D316D84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it-IT"/>
        </a:p>
      </dgm:t>
    </dgm:pt>
    <dgm:pt modelId="{CF43E9B7-A2C1-4C76-A59F-FD72FA62BD82}">
      <dgm:prSet phldrT="[Testo]" custT="1"/>
      <dgm:spPr>
        <a:ln w="28575">
          <a:solidFill>
            <a:schemeClr val="tx2">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it-IT" sz="2000" dirty="0" smtClean="0">
              <a:solidFill>
                <a:schemeClr val="tx1"/>
              </a:solidFill>
            </a:rPr>
            <a:t>Prevenzione dei rischi</a:t>
          </a:r>
          <a:endParaRPr lang="it-IT" sz="2000" dirty="0">
            <a:solidFill>
              <a:schemeClr val="tx1"/>
            </a:solidFill>
          </a:endParaRPr>
        </a:p>
      </dgm:t>
    </dgm:pt>
    <dgm:pt modelId="{CFF1C856-E042-4DFD-8327-AF4622BBA19D}" type="parTrans" cxnId="{E76CF705-6851-4670-B03C-BD40B02025BE}">
      <dgm:prSet/>
      <dgm:spPr/>
      <dgm:t>
        <a:bodyPr/>
        <a:lstStyle/>
        <a:p>
          <a:endParaRPr lang="it-IT"/>
        </a:p>
      </dgm:t>
    </dgm:pt>
    <dgm:pt modelId="{60D05B1A-5E3A-4541-ADBB-FE3DDED0741F}" type="sibTrans" cxnId="{E76CF705-6851-4670-B03C-BD40B02025BE}">
      <dgm:prSet/>
      <dgm:spPr/>
      <dgm:t>
        <a:bodyPr/>
        <a:lstStyle/>
        <a:p>
          <a:endParaRPr lang="it-IT"/>
        </a:p>
      </dgm:t>
    </dgm:pt>
    <dgm:pt modelId="{64CCC124-7A64-4F58-AADC-5670A6336F4E}">
      <dgm:prSet phldrT="[Testo]" custT="1"/>
      <dgm:spPr>
        <a:ln w="28575">
          <a:solidFill>
            <a:schemeClr val="tx2">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it-IT" sz="2000" dirty="0" smtClean="0">
              <a:solidFill>
                <a:schemeClr val="tx1"/>
              </a:solidFill>
            </a:rPr>
            <a:t>Sicurezza incorporata nel progetto</a:t>
          </a:r>
          <a:endParaRPr lang="it-IT" sz="2000" dirty="0">
            <a:solidFill>
              <a:schemeClr val="tx1"/>
            </a:solidFill>
          </a:endParaRPr>
        </a:p>
      </dgm:t>
    </dgm:pt>
    <dgm:pt modelId="{68B7D099-0149-4B73-9B92-DC7FF463AB5C}" type="parTrans" cxnId="{7415D027-ADBE-48AE-B6BF-DE64C433E666}">
      <dgm:prSet/>
      <dgm:spPr/>
      <dgm:t>
        <a:bodyPr/>
        <a:lstStyle/>
        <a:p>
          <a:endParaRPr lang="it-IT"/>
        </a:p>
      </dgm:t>
    </dgm:pt>
    <dgm:pt modelId="{6F78B72E-86ED-4839-B90A-1A6EED15DA39}" type="sibTrans" cxnId="{7415D027-ADBE-48AE-B6BF-DE64C433E666}">
      <dgm:prSet/>
      <dgm:spPr/>
      <dgm:t>
        <a:bodyPr/>
        <a:lstStyle/>
        <a:p>
          <a:endParaRPr lang="it-IT"/>
        </a:p>
      </dgm:t>
    </dgm:pt>
    <dgm:pt modelId="{3D40E5B4-4357-4960-8CE0-45BE58454D9D}">
      <dgm:prSet phldrT="[Testo]" custT="1"/>
      <dgm:spPr>
        <a:ln w="28575">
          <a:solidFill>
            <a:schemeClr val="tx2">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it-IT" sz="2000" dirty="0" smtClean="0">
              <a:solidFill>
                <a:schemeClr val="tx1"/>
              </a:solidFill>
            </a:rPr>
            <a:t>funzionalità</a:t>
          </a:r>
          <a:endParaRPr lang="it-IT" sz="2000" dirty="0">
            <a:solidFill>
              <a:schemeClr val="tx1"/>
            </a:solidFill>
          </a:endParaRPr>
        </a:p>
      </dgm:t>
    </dgm:pt>
    <dgm:pt modelId="{0607A776-4D31-4F8E-B744-5F4F02888D18}" type="parTrans" cxnId="{842660F5-DE0E-40F7-85FB-556DF08D63B8}">
      <dgm:prSet/>
      <dgm:spPr/>
      <dgm:t>
        <a:bodyPr/>
        <a:lstStyle/>
        <a:p>
          <a:endParaRPr lang="it-IT"/>
        </a:p>
      </dgm:t>
    </dgm:pt>
    <dgm:pt modelId="{310923E2-AD15-4134-8DFA-7652C1BBD28B}" type="sibTrans" cxnId="{842660F5-DE0E-40F7-85FB-556DF08D63B8}">
      <dgm:prSet/>
      <dgm:spPr/>
      <dgm:t>
        <a:bodyPr/>
        <a:lstStyle/>
        <a:p>
          <a:endParaRPr lang="it-IT"/>
        </a:p>
      </dgm:t>
    </dgm:pt>
    <dgm:pt modelId="{BBDF1363-20FD-40FA-B431-95A86ADE291F}">
      <dgm:prSet phldrT="[Testo]" custT="1"/>
      <dgm:spPr>
        <a:ln w="28575">
          <a:solidFill>
            <a:schemeClr val="tx2">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it-IT" sz="2000" dirty="0" smtClean="0">
              <a:solidFill>
                <a:schemeClr val="tx1"/>
              </a:solidFill>
            </a:rPr>
            <a:t>Trasparenza e visibilità</a:t>
          </a:r>
          <a:endParaRPr lang="it-IT" sz="2000" dirty="0">
            <a:solidFill>
              <a:schemeClr val="tx1"/>
            </a:solidFill>
          </a:endParaRPr>
        </a:p>
      </dgm:t>
    </dgm:pt>
    <dgm:pt modelId="{DA0600F2-F202-400E-9246-B343C12E66FF}" type="parTrans" cxnId="{A6E2132E-2825-416A-A24A-28D004A3FC14}">
      <dgm:prSet/>
      <dgm:spPr/>
      <dgm:t>
        <a:bodyPr/>
        <a:lstStyle/>
        <a:p>
          <a:endParaRPr lang="it-IT"/>
        </a:p>
      </dgm:t>
    </dgm:pt>
    <dgm:pt modelId="{1B8AE74D-55F2-41D2-8C6B-10EFA6A2B70B}" type="sibTrans" cxnId="{A6E2132E-2825-416A-A24A-28D004A3FC14}">
      <dgm:prSet/>
      <dgm:spPr/>
      <dgm:t>
        <a:bodyPr/>
        <a:lstStyle/>
        <a:p>
          <a:endParaRPr lang="it-IT"/>
        </a:p>
      </dgm:t>
    </dgm:pt>
    <dgm:pt modelId="{00F9869A-0ABB-46C2-A49A-2EE1EC72529E}">
      <dgm:prSet phldrT="[Testo]" custT="1"/>
      <dgm:spPr>
        <a:ln w="28575">
          <a:solidFill>
            <a:schemeClr val="tx2">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it-IT" sz="2000" dirty="0" smtClean="0">
              <a:solidFill>
                <a:schemeClr val="tx1"/>
              </a:solidFill>
            </a:rPr>
            <a:t>Centralità dell’utente</a:t>
          </a:r>
          <a:endParaRPr lang="it-IT" sz="2000" dirty="0">
            <a:solidFill>
              <a:schemeClr val="tx1"/>
            </a:solidFill>
          </a:endParaRPr>
        </a:p>
      </dgm:t>
    </dgm:pt>
    <dgm:pt modelId="{79E8A04F-3F7A-41C8-851D-2930029EA527}" type="parTrans" cxnId="{554D11E7-3C0B-4F10-BCA5-50734277C50D}">
      <dgm:prSet/>
      <dgm:spPr/>
      <dgm:t>
        <a:bodyPr/>
        <a:lstStyle/>
        <a:p>
          <a:endParaRPr lang="it-IT"/>
        </a:p>
      </dgm:t>
    </dgm:pt>
    <dgm:pt modelId="{64069013-F8BD-4A80-9B7A-D098E0050117}" type="sibTrans" cxnId="{554D11E7-3C0B-4F10-BCA5-50734277C50D}">
      <dgm:prSet/>
      <dgm:spPr/>
      <dgm:t>
        <a:bodyPr/>
        <a:lstStyle/>
        <a:p>
          <a:endParaRPr lang="it-IT"/>
        </a:p>
      </dgm:t>
    </dgm:pt>
    <dgm:pt modelId="{2E3F535E-A670-432D-8BF0-2256647B2A0C}" type="pres">
      <dgm:prSet presAssocID="{54C9B909-FC81-460A-8FB0-3488D316D84B}" presName="cycle" presStyleCnt="0">
        <dgm:presLayoutVars>
          <dgm:dir/>
          <dgm:resizeHandles val="exact"/>
        </dgm:presLayoutVars>
      </dgm:prSet>
      <dgm:spPr/>
      <dgm:t>
        <a:bodyPr/>
        <a:lstStyle/>
        <a:p>
          <a:endParaRPr lang="it-IT"/>
        </a:p>
      </dgm:t>
    </dgm:pt>
    <dgm:pt modelId="{92C2A564-EFA7-441B-BAA6-C953C0E9E8F5}" type="pres">
      <dgm:prSet presAssocID="{CF43E9B7-A2C1-4C76-A59F-FD72FA62BD82}" presName="node" presStyleLbl="node1" presStyleIdx="0" presStyleCnt="5" custScaleX="141482" custScaleY="96927">
        <dgm:presLayoutVars>
          <dgm:bulletEnabled val="1"/>
        </dgm:presLayoutVars>
      </dgm:prSet>
      <dgm:spPr/>
      <dgm:t>
        <a:bodyPr/>
        <a:lstStyle/>
        <a:p>
          <a:endParaRPr lang="it-IT"/>
        </a:p>
      </dgm:t>
    </dgm:pt>
    <dgm:pt modelId="{AB50B88F-5C1E-4B4F-8AF9-27CFEAC57011}" type="pres">
      <dgm:prSet presAssocID="{CF43E9B7-A2C1-4C76-A59F-FD72FA62BD82}" presName="spNode" presStyleCnt="0"/>
      <dgm:spPr/>
    </dgm:pt>
    <dgm:pt modelId="{C863AF54-95EC-432A-8FB8-A48FAFCB3682}" type="pres">
      <dgm:prSet presAssocID="{60D05B1A-5E3A-4541-ADBB-FE3DDED0741F}" presName="sibTrans" presStyleLbl="sibTrans1D1" presStyleIdx="0" presStyleCnt="5"/>
      <dgm:spPr/>
      <dgm:t>
        <a:bodyPr/>
        <a:lstStyle/>
        <a:p>
          <a:endParaRPr lang="it-IT"/>
        </a:p>
      </dgm:t>
    </dgm:pt>
    <dgm:pt modelId="{C2E129B7-8D1C-4F37-870E-FB81340A8590}" type="pres">
      <dgm:prSet presAssocID="{64CCC124-7A64-4F58-AADC-5670A6336F4E}" presName="node" presStyleLbl="node1" presStyleIdx="1" presStyleCnt="5" custScaleX="141482" custScaleY="96927">
        <dgm:presLayoutVars>
          <dgm:bulletEnabled val="1"/>
        </dgm:presLayoutVars>
      </dgm:prSet>
      <dgm:spPr/>
      <dgm:t>
        <a:bodyPr/>
        <a:lstStyle/>
        <a:p>
          <a:endParaRPr lang="it-IT"/>
        </a:p>
      </dgm:t>
    </dgm:pt>
    <dgm:pt modelId="{373F7DBD-BCAB-4FDD-9265-8A159AD42147}" type="pres">
      <dgm:prSet presAssocID="{64CCC124-7A64-4F58-AADC-5670A6336F4E}" presName="spNode" presStyleCnt="0"/>
      <dgm:spPr/>
    </dgm:pt>
    <dgm:pt modelId="{1F0C3BD6-08F9-479B-AC22-3B5F53E97FAE}" type="pres">
      <dgm:prSet presAssocID="{6F78B72E-86ED-4839-B90A-1A6EED15DA39}" presName="sibTrans" presStyleLbl="sibTrans1D1" presStyleIdx="1" presStyleCnt="5"/>
      <dgm:spPr/>
      <dgm:t>
        <a:bodyPr/>
        <a:lstStyle/>
        <a:p>
          <a:endParaRPr lang="it-IT"/>
        </a:p>
      </dgm:t>
    </dgm:pt>
    <dgm:pt modelId="{8EB328EF-1AE0-4FEE-819A-4134F777BA7C}" type="pres">
      <dgm:prSet presAssocID="{3D40E5B4-4357-4960-8CE0-45BE58454D9D}" presName="node" presStyleLbl="node1" presStyleIdx="2" presStyleCnt="5" custScaleX="141482" custScaleY="96927">
        <dgm:presLayoutVars>
          <dgm:bulletEnabled val="1"/>
        </dgm:presLayoutVars>
      </dgm:prSet>
      <dgm:spPr/>
      <dgm:t>
        <a:bodyPr/>
        <a:lstStyle/>
        <a:p>
          <a:endParaRPr lang="it-IT"/>
        </a:p>
      </dgm:t>
    </dgm:pt>
    <dgm:pt modelId="{0CF02475-567E-46B1-A45C-A13432DA0369}" type="pres">
      <dgm:prSet presAssocID="{3D40E5B4-4357-4960-8CE0-45BE58454D9D}" presName="spNode" presStyleCnt="0"/>
      <dgm:spPr/>
    </dgm:pt>
    <dgm:pt modelId="{D8E14349-F74B-489A-8B4D-68AC485F6FCB}" type="pres">
      <dgm:prSet presAssocID="{310923E2-AD15-4134-8DFA-7652C1BBD28B}" presName="sibTrans" presStyleLbl="sibTrans1D1" presStyleIdx="2" presStyleCnt="5"/>
      <dgm:spPr/>
      <dgm:t>
        <a:bodyPr/>
        <a:lstStyle/>
        <a:p>
          <a:endParaRPr lang="it-IT"/>
        </a:p>
      </dgm:t>
    </dgm:pt>
    <dgm:pt modelId="{5F4B11F4-D13A-4E97-8188-8154057DC308}" type="pres">
      <dgm:prSet presAssocID="{BBDF1363-20FD-40FA-B431-95A86ADE291F}" presName="node" presStyleLbl="node1" presStyleIdx="3" presStyleCnt="5" custScaleX="141482" custScaleY="96927">
        <dgm:presLayoutVars>
          <dgm:bulletEnabled val="1"/>
        </dgm:presLayoutVars>
      </dgm:prSet>
      <dgm:spPr/>
      <dgm:t>
        <a:bodyPr/>
        <a:lstStyle/>
        <a:p>
          <a:endParaRPr lang="it-IT"/>
        </a:p>
      </dgm:t>
    </dgm:pt>
    <dgm:pt modelId="{01D54A9B-0CFF-4A1B-99C2-3AE0A782B88D}" type="pres">
      <dgm:prSet presAssocID="{BBDF1363-20FD-40FA-B431-95A86ADE291F}" presName="spNode" presStyleCnt="0"/>
      <dgm:spPr/>
    </dgm:pt>
    <dgm:pt modelId="{FE30F0A7-BACD-4498-BBFF-87BDC9EAF29D}" type="pres">
      <dgm:prSet presAssocID="{1B8AE74D-55F2-41D2-8C6B-10EFA6A2B70B}" presName="sibTrans" presStyleLbl="sibTrans1D1" presStyleIdx="3" presStyleCnt="5"/>
      <dgm:spPr/>
      <dgm:t>
        <a:bodyPr/>
        <a:lstStyle/>
        <a:p>
          <a:endParaRPr lang="it-IT"/>
        </a:p>
      </dgm:t>
    </dgm:pt>
    <dgm:pt modelId="{37F154F7-6620-4899-BD67-8F05E5255CA6}" type="pres">
      <dgm:prSet presAssocID="{00F9869A-0ABB-46C2-A49A-2EE1EC72529E}" presName="node" presStyleLbl="node1" presStyleIdx="4" presStyleCnt="5" custScaleX="141482" custScaleY="96927">
        <dgm:presLayoutVars>
          <dgm:bulletEnabled val="1"/>
        </dgm:presLayoutVars>
      </dgm:prSet>
      <dgm:spPr/>
      <dgm:t>
        <a:bodyPr/>
        <a:lstStyle/>
        <a:p>
          <a:endParaRPr lang="it-IT"/>
        </a:p>
      </dgm:t>
    </dgm:pt>
    <dgm:pt modelId="{E7287E99-C8A7-42CD-B32F-5785AD64E05F}" type="pres">
      <dgm:prSet presAssocID="{00F9869A-0ABB-46C2-A49A-2EE1EC72529E}" presName="spNode" presStyleCnt="0"/>
      <dgm:spPr/>
    </dgm:pt>
    <dgm:pt modelId="{FD4CEB31-FD93-4162-BD2B-FD46D3F3F189}" type="pres">
      <dgm:prSet presAssocID="{64069013-F8BD-4A80-9B7A-D098E0050117}" presName="sibTrans" presStyleLbl="sibTrans1D1" presStyleIdx="4" presStyleCnt="5"/>
      <dgm:spPr/>
      <dgm:t>
        <a:bodyPr/>
        <a:lstStyle/>
        <a:p>
          <a:endParaRPr lang="it-IT"/>
        </a:p>
      </dgm:t>
    </dgm:pt>
  </dgm:ptLst>
  <dgm:cxnLst>
    <dgm:cxn modelId="{871FEA35-1648-4F4C-B25E-0720CC04DD80}" type="presOf" srcId="{60D05B1A-5E3A-4541-ADBB-FE3DDED0741F}" destId="{C863AF54-95EC-432A-8FB8-A48FAFCB3682}" srcOrd="0" destOrd="0" presId="urn:microsoft.com/office/officeart/2005/8/layout/cycle6"/>
    <dgm:cxn modelId="{56F041FA-F92C-43D9-9BFD-78E9763D3E53}" type="presOf" srcId="{54C9B909-FC81-460A-8FB0-3488D316D84B}" destId="{2E3F535E-A670-432D-8BF0-2256647B2A0C}" srcOrd="0" destOrd="0" presId="urn:microsoft.com/office/officeart/2005/8/layout/cycle6"/>
    <dgm:cxn modelId="{38A16793-6DF6-4B1F-A999-DCA2862D61E5}" type="presOf" srcId="{1B8AE74D-55F2-41D2-8C6B-10EFA6A2B70B}" destId="{FE30F0A7-BACD-4498-BBFF-87BDC9EAF29D}" srcOrd="0" destOrd="0" presId="urn:microsoft.com/office/officeart/2005/8/layout/cycle6"/>
    <dgm:cxn modelId="{842660F5-DE0E-40F7-85FB-556DF08D63B8}" srcId="{54C9B909-FC81-460A-8FB0-3488D316D84B}" destId="{3D40E5B4-4357-4960-8CE0-45BE58454D9D}" srcOrd="2" destOrd="0" parTransId="{0607A776-4D31-4F8E-B744-5F4F02888D18}" sibTransId="{310923E2-AD15-4134-8DFA-7652C1BBD28B}"/>
    <dgm:cxn modelId="{A6E2132E-2825-416A-A24A-28D004A3FC14}" srcId="{54C9B909-FC81-460A-8FB0-3488D316D84B}" destId="{BBDF1363-20FD-40FA-B431-95A86ADE291F}" srcOrd="3" destOrd="0" parTransId="{DA0600F2-F202-400E-9246-B343C12E66FF}" sibTransId="{1B8AE74D-55F2-41D2-8C6B-10EFA6A2B70B}"/>
    <dgm:cxn modelId="{91282847-9FC3-4C7E-A93B-8F86C1EFE699}" type="presOf" srcId="{64069013-F8BD-4A80-9B7A-D098E0050117}" destId="{FD4CEB31-FD93-4162-BD2B-FD46D3F3F189}" srcOrd="0" destOrd="0" presId="urn:microsoft.com/office/officeart/2005/8/layout/cycle6"/>
    <dgm:cxn modelId="{7415D027-ADBE-48AE-B6BF-DE64C433E666}" srcId="{54C9B909-FC81-460A-8FB0-3488D316D84B}" destId="{64CCC124-7A64-4F58-AADC-5670A6336F4E}" srcOrd="1" destOrd="0" parTransId="{68B7D099-0149-4B73-9B92-DC7FF463AB5C}" sibTransId="{6F78B72E-86ED-4839-B90A-1A6EED15DA39}"/>
    <dgm:cxn modelId="{503B2BD8-397B-41CD-8D02-9FF7A199B081}" type="presOf" srcId="{00F9869A-0ABB-46C2-A49A-2EE1EC72529E}" destId="{37F154F7-6620-4899-BD67-8F05E5255CA6}" srcOrd="0" destOrd="0" presId="urn:microsoft.com/office/officeart/2005/8/layout/cycle6"/>
    <dgm:cxn modelId="{E76CF705-6851-4670-B03C-BD40B02025BE}" srcId="{54C9B909-FC81-460A-8FB0-3488D316D84B}" destId="{CF43E9B7-A2C1-4C76-A59F-FD72FA62BD82}" srcOrd="0" destOrd="0" parTransId="{CFF1C856-E042-4DFD-8327-AF4622BBA19D}" sibTransId="{60D05B1A-5E3A-4541-ADBB-FE3DDED0741F}"/>
    <dgm:cxn modelId="{B8BD24D9-ED85-4751-ABCF-D38800EC2D1E}" type="presOf" srcId="{BBDF1363-20FD-40FA-B431-95A86ADE291F}" destId="{5F4B11F4-D13A-4E97-8188-8154057DC308}" srcOrd="0" destOrd="0" presId="urn:microsoft.com/office/officeart/2005/8/layout/cycle6"/>
    <dgm:cxn modelId="{BE020F9C-3570-4925-96DA-2EFA87A7807A}" type="presOf" srcId="{64CCC124-7A64-4F58-AADC-5670A6336F4E}" destId="{C2E129B7-8D1C-4F37-870E-FB81340A8590}" srcOrd="0" destOrd="0" presId="urn:microsoft.com/office/officeart/2005/8/layout/cycle6"/>
    <dgm:cxn modelId="{561F2822-3290-4D4C-B451-3EB356C56E15}" type="presOf" srcId="{310923E2-AD15-4134-8DFA-7652C1BBD28B}" destId="{D8E14349-F74B-489A-8B4D-68AC485F6FCB}" srcOrd="0" destOrd="0" presId="urn:microsoft.com/office/officeart/2005/8/layout/cycle6"/>
    <dgm:cxn modelId="{285BD0C4-8E75-4F21-897B-32664CFAB10B}" type="presOf" srcId="{CF43E9B7-A2C1-4C76-A59F-FD72FA62BD82}" destId="{92C2A564-EFA7-441B-BAA6-C953C0E9E8F5}" srcOrd="0" destOrd="0" presId="urn:microsoft.com/office/officeart/2005/8/layout/cycle6"/>
    <dgm:cxn modelId="{2962436D-452E-4C25-8F0C-46ECCA70BF0B}" type="presOf" srcId="{6F78B72E-86ED-4839-B90A-1A6EED15DA39}" destId="{1F0C3BD6-08F9-479B-AC22-3B5F53E97FAE}" srcOrd="0" destOrd="0" presId="urn:microsoft.com/office/officeart/2005/8/layout/cycle6"/>
    <dgm:cxn modelId="{554D11E7-3C0B-4F10-BCA5-50734277C50D}" srcId="{54C9B909-FC81-460A-8FB0-3488D316D84B}" destId="{00F9869A-0ABB-46C2-A49A-2EE1EC72529E}" srcOrd="4" destOrd="0" parTransId="{79E8A04F-3F7A-41C8-851D-2930029EA527}" sibTransId="{64069013-F8BD-4A80-9B7A-D098E0050117}"/>
    <dgm:cxn modelId="{66635F5D-D312-4BF1-8A6B-F1037E74F16B}" type="presOf" srcId="{3D40E5B4-4357-4960-8CE0-45BE58454D9D}" destId="{8EB328EF-1AE0-4FEE-819A-4134F777BA7C}" srcOrd="0" destOrd="0" presId="urn:microsoft.com/office/officeart/2005/8/layout/cycle6"/>
    <dgm:cxn modelId="{FF7E59F9-2C90-480C-831B-14AD534B320A}" type="presParOf" srcId="{2E3F535E-A670-432D-8BF0-2256647B2A0C}" destId="{92C2A564-EFA7-441B-BAA6-C953C0E9E8F5}" srcOrd="0" destOrd="0" presId="urn:microsoft.com/office/officeart/2005/8/layout/cycle6"/>
    <dgm:cxn modelId="{CFEE31F6-93A1-45B4-8176-48B2055A64A2}" type="presParOf" srcId="{2E3F535E-A670-432D-8BF0-2256647B2A0C}" destId="{AB50B88F-5C1E-4B4F-8AF9-27CFEAC57011}" srcOrd="1" destOrd="0" presId="urn:microsoft.com/office/officeart/2005/8/layout/cycle6"/>
    <dgm:cxn modelId="{C1F813E6-1846-4011-A230-91F798B60B2C}" type="presParOf" srcId="{2E3F535E-A670-432D-8BF0-2256647B2A0C}" destId="{C863AF54-95EC-432A-8FB8-A48FAFCB3682}" srcOrd="2" destOrd="0" presId="urn:microsoft.com/office/officeart/2005/8/layout/cycle6"/>
    <dgm:cxn modelId="{A182A1F8-4731-4592-9CA0-F5C61F5A9503}" type="presParOf" srcId="{2E3F535E-A670-432D-8BF0-2256647B2A0C}" destId="{C2E129B7-8D1C-4F37-870E-FB81340A8590}" srcOrd="3" destOrd="0" presId="urn:microsoft.com/office/officeart/2005/8/layout/cycle6"/>
    <dgm:cxn modelId="{A6DC43D3-2D62-4B5D-99FE-223372C75FE3}" type="presParOf" srcId="{2E3F535E-A670-432D-8BF0-2256647B2A0C}" destId="{373F7DBD-BCAB-4FDD-9265-8A159AD42147}" srcOrd="4" destOrd="0" presId="urn:microsoft.com/office/officeart/2005/8/layout/cycle6"/>
    <dgm:cxn modelId="{6197D3D0-5BA5-449C-95A8-42CEEEF9DBD9}" type="presParOf" srcId="{2E3F535E-A670-432D-8BF0-2256647B2A0C}" destId="{1F0C3BD6-08F9-479B-AC22-3B5F53E97FAE}" srcOrd="5" destOrd="0" presId="urn:microsoft.com/office/officeart/2005/8/layout/cycle6"/>
    <dgm:cxn modelId="{B611C9DC-B13F-4E52-B54D-6C96B5903775}" type="presParOf" srcId="{2E3F535E-A670-432D-8BF0-2256647B2A0C}" destId="{8EB328EF-1AE0-4FEE-819A-4134F777BA7C}" srcOrd="6" destOrd="0" presId="urn:microsoft.com/office/officeart/2005/8/layout/cycle6"/>
    <dgm:cxn modelId="{2058D5C6-AAC1-4199-A6C2-109705F7B615}" type="presParOf" srcId="{2E3F535E-A670-432D-8BF0-2256647B2A0C}" destId="{0CF02475-567E-46B1-A45C-A13432DA0369}" srcOrd="7" destOrd="0" presId="urn:microsoft.com/office/officeart/2005/8/layout/cycle6"/>
    <dgm:cxn modelId="{2398D27B-7CBA-4EBF-BF27-CAF75F1F55F1}" type="presParOf" srcId="{2E3F535E-A670-432D-8BF0-2256647B2A0C}" destId="{D8E14349-F74B-489A-8B4D-68AC485F6FCB}" srcOrd="8" destOrd="0" presId="urn:microsoft.com/office/officeart/2005/8/layout/cycle6"/>
    <dgm:cxn modelId="{53051480-A404-4A2E-97A7-46BB6475CC78}" type="presParOf" srcId="{2E3F535E-A670-432D-8BF0-2256647B2A0C}" destId="{5F4B11F4-D13A-4E97-8188-8154057DC308}" srcOrd="9" destOrd="0" presId="urn:microsoft.com/office/officeart/2005/8/layout/cycle6"/>
    <dgm:cxn modelId="{31417A2A-E87E-499F-AD0A-7EB4E62F8963}" type="presParOf" srcId="{2E3F535E-A670-432D-8BF0-2256647B2A0C}" destId="{01D54A9B-0CFF-4A1B-99C2-3AE0A782B88D}" srcOrd="10" destOrd="0" presId="urn:microsoft.com/office/officeart/2005/8/layout/cycle6"/>
    <dgm:cxn modelId="{C2B6AC17-C8EC-4301-A225-D82F0F07E168}" type="presParOf" srcId="{2E3F535E-A670-432D-8BF0-2256647B2A0C}" destId="{FE30F0A7-BACD-4498-BBFF-87BDC9EAF29D}" srcOrd="11" destOrd="0" presId="urn:microsoft.com/office/officeart/2005/8/layout/cycle6"/>
    <dgm:cxn modelId="{ECB462A6-EFCD-41C6-9A0B-9CDCBF09C032}" type="presParOf" srcId="{2E3F535E-A670-432D-8BF0-2256647B2A0C}" destId="{37F154F7-6620-4899-BD67-8F05E5255CA6}" srcOrd="12" destOrd="0" presId="urn:microsoft.com/office/officeart/2005/8/layout/cycle6"/>
    <dgm:cxn modelId="{755582EA-88C9-4787-8A71-EC461D4B8752}" type="presParOf" srcId="{2E3F535E-A670-432D-8BF0-2256647B2A0C}" destId="{E7287E99-C8A7-42CD-B32F-5785AD64E05F}" srcOrd="13" destOrd="0" presId="urn:microsoft.com/office/officeart/2005/8/layout/cycle6"/>
    <dgm:cxn modelId="{EE6BCD56-C057-43C6-94EB-1F22AA46A89C}" type="presParOf" srcId="{2E3F535E-A670-432D-8BF0-2256647B2A0C}" destId="{FD4CEB31-FD93-4162-BD2B-FD46D3F3F189}" srcOrd="14" destOrd="0" presId="urn:microsoft.com/office/officeart/2005/8/layout/cycle6"/>
  </dgm:cxnLst>
  <dgm:bg>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2700000" scaled="1"/>
      <a:tileRect/>
    </a:gra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C6AEB-1F20-45B8-AF58-D3990BF7EC39}" type="doc">
      <dgm:prSet loTypeId="urn:microsoft.com/office/officeart/2005/8/layout/equation1" loCatId="process" qsTypeId="urn:microsoft.com/office/officeart/2005/8/quickstyle/simple1" qsCatId="simple" csTypeId="urn:microsoft.com/office/officeart/2005/8/colors/accent1_2" csCatId="accent1" phldr="1"/>
      <dgm:spPr/>
    </dgm:pt>
    <dgm:pt modelId="{51D8DA06-94EF-4CB7-8361-A281420ED2F7}">
      <dgm:prSet phldrT="[Testo]"/>
      <dgm:spPr>
        <a:solidFill>
          <a:schemeClr val="accent1"/>
        </a:solidFill>
        <a:ln w="38100">
          <a:solidFill>
            <a:schemeClr val="accent1">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it-IT" b="1" dirty="0" smtClean="0">
              <a:solidFill>
                <a:schemeClr val="tx2">
                  <a:lumMod val="50000"/>
                </a:schemeClr>
              </a:solidFill>
            </a:rPr>
            <a:t>Privacy by Design</a:t>
          </a:r>
          <a:endParaRPr lang="it-IT" b="1" dirty="0">
            <a:solidFill>
              <a:schemeClr val="tx2">
                <a:lumMod val="50000"/>
              </a:schemeClr>
            </a:solidFill>
          </a:endParaRPr>
        </a:p>
      </dgm:t>
    </dgm:pt>
    <dgm:pt modelId="{F2B947B9-75C2-43FF-803C-2F08D909355D}" type="parTrans" cxnId="{A9EAFAAE-D170-491B-B9AB-906568415069}">
      <dgm:prSet/>
      <dgm:spPr/>
      <dgm:t>
        <a:bodyPr/>
        <a:lstStyle/>
        <a:p>
          <a:endParaRPr lang="it-IT"/>
        </a:p>
      </dgm:t>
    </dgm:pt>
    <dgm:pt modelId="{73A4C390-9846-409A-8394-8F05E18E7B17}" type="sibTrans" cxnId="{A9EAFAAE-D170-491B-B9AB-906568415069}">
      <dgm:prSet/>
      <dgm:spPr>
        <a:solidFill>
          <a:schemeClr val="tx1">
            <a:lumMod val="75000"/>
            <a:lumOff val="25000"/>
          </a:schemeClr>
        </a:solidFill>
      </dgm:spPr>
      <dgm:t>
        <a:bodyPr/>
        <a:lstStyle/>
        <a:p>
          <a:endParaRPr lang="it-IT"/>
        </a:p>
      </dgm:t>
    </dgm:pt>
    <dgm:pt modelId="{B61532DB-CABB-4800-AE38-F30904C9CBAE}">
      <dgm:prSet phldrT="[Testo]"/>
      <dgm:spPr>
        <a:solidFill>
          <a:schemeClr val="accent1"/>
        </a:solidFill>
        <a:ln w="38100">
          <a:solidFill>
            <a:schemeClr val="accent1">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it-IT" b="1" dirty="0" smtClean="0">
              <a:solidFill>
                <a:schemeClr val="tx2">
                  <a:lumMod val="50000"/>
                </a:schemeClr>
              </a:solidFill>
            </a:rPr>
            <a:t>Privacy by Default</a:t>
          </a:r>
          <a:endParaRPr lang="it-IT" b="1" dirty="0">
            <a:solidFill>
              <a:schemeClr val="tx2">
                <a:lumMod val="50000"/>
              </a:schemeClr>
            </a:solidFill>
          </a:endParaRPr>
        </a:p>
      </dgm:t>
    </dgm:pt>
    <dgm:pt modelId="{97F7A846-62BE-4D01-9875-08D76F558245}" type="parTrans" cxnId="{1F9784EC-0F12-4B55-94FA-05F81EA57B51}">
      <dgm:prSet/>
      <dgm:spPr/>
      <dgm:t>
        <a:bodyPr/>
        <a:lstStyle/>
        <a:p>
          <a:endParaRPr lang="it-IT"/>
        </a:p>
      </dgm:t>
    </dgm:pt>
    <dgm:pt modelId="{FEC9CCE3-D549-449E-B0FF-5986A8D87656}" type="sibTrans" cxnId="{1F9784EC-0F12-4B55-94FA-05F81EA57B51}">
      <dgm:prSet/>
      <dgm:spPr>
        <a:solidFill>
          <a:schemeClr val="tx1">
            <a:lumMod val="75000"/>
            <a:lumOff val="25000"/>
          </a:schemeClr>
        </a:solidFill>
      </dgm:spPr>
      <dgm:t>
        <a:bodyPr/>
        <a:lstStyle/>
        <a:p>
          <a:endParaRPr lang="it-IT"/>
        </a:p>
      </dgm:t>
    </dgm:pt>
    <dgm:pt modelId="{CA5FEAE9-DBB9-43E9-9C72-1CB0F9CC3173}">
      <dgm:prSet phldrT="[Testo]"/>
      <dgm:spPr>
        <a:solidFill>
          <a:schemeClr val="accent1"/>
        </a:solidFill>
        <a:ln w="38100">
          <a:solidFill>
            <a:schemeClr val="accent1">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it-IT" b="1" dirty="0" smtClean="0">
              <a:solidFill>
                <a:schemeClr val="tx2">
                  <a:lumMod val="50000"/>
                </a:schemeClr>
              </a:solidFill>
            </a:rPr>
            <a:t>Modello Privacy basato sul rischio</a:t>
          </a:r>
          <a:endParaRPr lang="it-IT" b="1" dirty="0">
            <a:solidFill>
              <a:schemeClr val="tx2">
                <a:lumMod val="50000"/>
              </a:schemeClr>
            </a:solidFill>
          </a:endParaRPr>
        </a:p>
      </dgm:t>
    </dgm:pt>
    <dgm:pt modelId="{72C1DB16-5B44-4E6E-845F-ECEB20975693}" type="parTrans" cxnId="{A6826373-62A6-4C09-B3C0-EB837B82AFE4}">
      <dgm:prSet/>
      <dgm:spPr/>
      <dgm:t>
        <a:bodyPr/>
        <a:lstStyle/>
        <a:p>
          <a:endParaRPr lang="it-IT"/>
        </a:p>
      </dgm:t>
    </dgm:pt>
    <dgm:pt modelId="{5A674E31-DFB4-4D28-9308-7872FD62F887}" type="sibTrans" cxnId="{A6826373-62A6-4C09-B3C0-EB837B82AFE4}">
      <dgm:prSet/>
      <dgm:spPr/>
      <dgm:t>
        <a:bodyPr/>
        <a:lstStyle/>
        <a:p>
          <a:endParaRPr lang="it-IT"/>
        </a:p>
      </dgm:t>
    </dgm:pt>
    <dgm:pt modelId="{D734E609-2103-450F-8681-95B17328BE4B}" type="pres">
      <dgm:prSet presAssocID="{8CEC6AEB-1F20-45B8-AF58-D3990BF7EC39}" presName="linearFlow" presStyleCnt="0">
        <dgm:presLayoutVars>
          <dgm:dir/>
          <dgm:resizeHandles val="exact"/>
        </dgm:presLayoutVars>
      </dgm:prSet>
      <dgm:spPr/>
    </dgm:pt>
    <dgm:pt modelId="{18DC6952-C381-4764-9BB4-C10D8925C25B}" type="pres">
      <dgm:prSet presAssocID="{51D8DA06-94EF-4CB7-8361-A281420ED2F7}" presName="node" presStyleLbl="node1" presStyleIdx="0" presStyleCnt="3" custScaleX="433754" custScaleY="359502">
        <dgm:presLayoutVars>
          <dgm:bulletEnabled val="1"/>
        </dgm:presLayoutVars>
      </dgm:prSet>
      <dgm:spPr/>
      <dgm:t>
        <a:bodyPr/>
        <a:lstStyle/>
        <a:p>
          <a:endParaRPr lang="it-IT"/>
        </a:p>
      </dgm:t>
    </dgm:pt>
    <dgm:pt modelId="{7C0B08EF-A217-4F37-8994-29CB266B70E5}" type="pres">
      <dgm:prSet presAssocID="{73A4C390-9846-409A-8394-8F05E18E7B17}" presName="spacerL" presStyleCnt="0"/>
      <dgm:spPr/>
    </dgm:pt>
    <dgm:pt modelId="{8BEE94D5-C4C2-4B8B-AC4C-495286D77A14}" type="pres">
      <dgm:prSet presAssocID="{73A4C390-9846-409A-8394-8F05E18E7B17}" presName="sibTrans" presStyleLbl="sibTrans2D1" presStyleIdx="0" presStyleCnt="2"/>
      <dgm:spPr/>
      <dgm:t>
        <a:bodyPr/>
        <a:lstStyle/>
        <a:p>
          <a:endParaRPr lang="it-IT"/>
        </a:p>
      </dgm:t>
    </dgm:pt>
    <dgm:pt modelId="{B9FFD684-D4F3-41E6-B537-5F11A991AF4A}" type="pres">
      <dgm:prSet presAssocID="{73A4C390-9846-409A-8394-8F05E18E7B17}" presName="spacerR" presStyleCnt="0"/>
      <dgm:spPr/>
    </dgm:pt>
    <dgm:pt modelId="{38ED473A-4532-4962-90AD-4204EE8DFD2E}" type="pres">
      <dgm:prSet presAssocID="{B61532DB-CABB-4800-AE38-F30904C9CBAE}" presName="node" presStyleLbl="node1" presStyleIdx="1" presStyleCnt="3" custScaleX="433754" custScaleY="359502">
        <dgm:presLayoutVars>
          <dgm:bulletEnabled val="1"/>
        </dgm:presLayoutVars>
      </dgm:prSet>
      <dgm:spPr/>
      <dgm:t>
        <a:bodyPr/>
        <a:lstStyle/>
        <a:p>
          <a:endParaRPr lang="it-IT"/>
        </a:p>
      </dgm:t>
    </dgm:pt>
    <dgm:pt modelId="{5A07BBB3-DDB1-4A45-809F-71E38C84682E}" type="pres">
      <dgm:prSet presAssocID="{FEC9CCE3-D549-449E-B0FF-5986A8D87656}" presName="spacerL" presStyleCnt="0"/>
      <dgm:spPr/>
    </dgm:pt>
    <dgm:pt modelId="{E0D63B4F-6749-4171-B2C9-802C32C8D677}" type="pres">
      <dgm:prSet presAssocID="{FEC9CCE3-D549-449E-B0FF-5986A8D87656}" presName="sibTrans" presStyleLbl="sibTrans2D1" presStyleIdx="1" presStyleCnt="2"/>
      <dgm:spPr/>
      <dgm:t>
        <a:bodyPr/>
        <a:lstStyle/>
        <a:p>
          <a:endParaRPr lang="it-IT"/>
        </a:p>
      </dgm:t>
    </dgm:pt>
    <dgm:pt modelId="{340AA946-C257-47E2-ACEE-7BB36B5537C8}" type="pres">
      <dgm:prSet presAssocID="{FEC9CCE3-D549-449E-B0FF-5986A8D87656}" presName="spacerR" presStyleCnt="0"/>
      <dgm:spPr/>
    </dgm:pt>
    <dgm:pt modelId="{D8B15AF9-05A1-44C0-A80C-F5F5884E5952}" type="pres">
      <dgm:prSet presAssocID="{CA5FEAE9-DBB9-43E9-9C72-1CB0F9CC3173}" presName="node" presStyleLbl="node1" presStyleIdx="2" presStyleCnt="3" custScaleX="433754" custScaleY="359502">
        <dgm:presLayoutVars>
          <dgm:bulletEnabled val="1"/>
        </dgm:presLayoutVars>
      </dgm:prSet>
      <dgm:spPr/>
      <dgm:t>
        <a:bodyPr/>
        <a:lstStyle/>
        <a:p>
          <a:endParaRPr lang="it-IT"/>
        </a:p>
      </dgm:t>
    </dgm:pt>
  </dgm:ptLst>
  <dgm:cxnLst>
    <dgm:cxn modelId="{3D9079CA-AE91-485D-AF09-DAA4AFB78405}" type="presOf" srcId="{73A4C390-9846-409A-8394-8F05E18E7B17}" destId="{8BEE94D5-C4C2-4B8B-AC4C-495286D77A14}" srcOrd="0" destOrd="0" presId="urn:microsoft.com/office/officeart/2005/8/layout/equation1"/>
    <dgm:cxn modelId="{7FA0D5F9-DEDE-4930-93EB-77F57B84CE24}" type="presOf" srcId="{51D8DA06-94EF-4CB7-8361-A281420ED2F7}" destId="{18DC6952-C381-4764-9BB4-C10D8925C25B}" srcOrd="0" destOrd="0" presId="urn:microsoft.com/office/officeart/2005/8/layout/equation1"/>
    <dgm:cxn modelId="{598A022D-180C-4BC5-8E76-5EF0C42725C4}" type="presOf" srcId="{FEC9CCE3-D549-449E-B0FF-5986A8D87656}" destId="{E0D63B4F-6749-4171-B2C9-802C32C8D677}" srcOrd="0" destOrd="0" presId="urn:microsoft.com/office/officeart/2005/8/layout/equation1"/>
    <dgm:cxn modelId="{64E7CF56-0073-4118-A9D8-865166917AA3}" type="presOf" srcId="{CA5FEAE9-DBB9-43E9-9C72-1CB0F9CC3173}" destId="{D8B15AF9-05A1-44C0-A80C-F5F5884E5952}" srcOrd="0" destOrd="0" presId="urn:microsoft.com/office/officeart/2005/8/layout/equation1"/>
    <dgm:cxn modelId="{A6826373-62A6-4C09-B3C0-EB837B82AFE4}" srcId="{8CEC6AEB-1F20-45B8-AF58-D3990BF7EC39}" destId="{CA5FEAE9-DBB9-43E9-9C72-1CB0F9CC3173}" srcOrd="2" destOrd="0" parTransId="{72C1DB16-5B44-4E6E-845F-ECEB20975693}" sibTransId="{5A674E31-DFB4-4D28-9308-7872FD62F887}"/>
    <dgm:cxn modelId="{798CB7BF-9A7B-47A8-A8CC-3E42DBA38451}" type="presOf" srcId="{8CEC6AEB-1F20-45B8-AF58-D3990BF7EC39}" destId="{D734E609-2103-450F-8681-95B17328BE4B}" srcOrd="0" destOrd="0" presId="urn:microsoft.com/office/officeart/2005/8/layout/equation1"/>
    <dgm:cxn modelId="{1F9784EC-0F12-4B55-94FA-05F81EA57B51}" srcId="{8CEC6AEB-1F20-45B8-AF58-D3990BF7EC39}" destId="{B61532DB-CABB-4800-AE38-F30904C9CBAE}" srcOrd="1" destOrd="0" parTransId="{97F7A846-62BE-4D01-9875-08D76F558245}" sibTransId="{FEC9CCE3-D549-449E-B0FF-5986A8D87656}"/>
    <dgm:cxn modelId="{758158C2-DC82-487C-9414-20DCEB0E0D27}" type="presOf" srcId="{B61532DB-CABB-4800-AE38-F30904C9CBAE}" destId="{38ED473A-4532-4962-90AD-4204EE8DFD2E}" srcOrd="0" destOrd="0" presId="urn:microsoft.com/office/officeart/2005/8/layout/equation1"/>
    <dgm:cxn modelId="{A9EAFAAE-D170-491B-B9AB-906568415069}" srcId="{8CEC6AEB-1F20-45B8-AF58-D3990BF7EC39}" destId="{51D8DA06-94EF-4CB7-8361-A281420ED2F7}" srcOrd="0" destOrd="0" parTransId="{F2B947B9-75C2-43FF-803C-2F08D909355D}" sibTransId="{73A4C390-9846-409A-8394-8F05E18E7B17}"/>
    <dgm:cxn modelId="{FF171B73-DAF1-4393-807F-A43D72BC49AA}" type="presParOf" srcId="{D734E609-2103-450F-8681-95B17328BE4B}" destId="{18DC6952-C381-4764-9BB4-C10D8925C25B}" srcOrd="0" destOrd="0" presId="urn:microsoft.com/office/officeart/2005/8/layout/equation1"/>
    <dgm:cxn modelId="{3D338CB3-1E86-42A7-ABDA-498193813D54}" type="presParOf" srcId="{D734E609-2103-450F-8681-95B17328BE4B}" destId="{7C0B08EF-A217-4F37-8994-29CB266B70E5}" srcOrd="1" destOrd="0" presId="urn:microsoft.com/office/officeart/2005/8/layout/equation1"/>
    <dgm:cxn modelId="{FD50E893-B22E-4F52-BA64-527227CDF113}" type="presParOf" srcId="{D734E609-2103-450F-8681-95B17328BE4B}" destId="{8BEE94D5-C4C2-4B8B-AC4C-495286D77A14}" srcOrd="2" destOrd="0" presId="urn:microsoft.com/office/officeart/2005/8/layout/equation1"/>
    <dgm:cxn modelId="{622541C7-89A4-42A5-98CD-E19FA15DB850}" type="presParOf" srcId="{D734E609-2103-450F-8681-95B17328BE4B}" destId="{B9FFD684-D4F3-41E6-B537-5F11A991AF4A}" srcOrd="3" destOrd="0" presId="urn:microsoft.com/office/officeart/2005/8/layout/equation1"/>
    <dgm:cxn modelId="{9BE9D228-C7D8-4039-A275-A90533F9F3BB}" type="presParOf" srcId="{D734E609-2103-450F-8681-95B17328BE4B}" destId="{38ED473A-4532-4962-90AD-4204EE8DFD2E}" srcOrd="4" destOrd="0" presId="urn:microsoft.com/office/officeart/2005/8/layout/equation1"/>
    <dgm:cxn modelId="{13077D61-7D12-47F7-BFF5-C1F59CE81E9C}" type="presParOf" srcId="{D734E609-2103-450F-8681-95B17328BE4B}" destId="{5A07BBB3-DDB1-4A45-809F-71E38C84682E}" srcOrd="5" destOrd="0" presId="urn:microsoft.com/office/officeart/2005/8/layout/equation1"/>
    <dgm:cxn modelId="{BF4D9E07-C821-4220-8B81-9AA76FF4EDE8}" type="presParOf" srcId="{D734E609-2103-450F-8681-95B17328BE4B}" destId="{E0D63B4F-6749-4171-B2C9-802C32C8D677}" srcOrd="6" destOrd="0" presId="urn:microsoft.com/office/officeart/2005/8/layout/equation1"/>
    <dgm:cxn modelId="{A25F9669-FF8C-41AD-A784-641671B11064}" type="presParOf" srcId="{D734E609-2103-450F-8681-95B17328BE4B}" destId="{340AA946-C257-47E2-ACEE-7BB36B5537C8}" srcOrd="7" destOrd="0" presId="urn:microsoft.com/office/officeart/2005/8/layout/equation1"/>
    <dgm:cxn modelId="{26C48D75-FBE0-4330-B2AC-61FA517DE4BE}" type="presParOf" srcId="{D734E609-2103-450F-8681-95B17328BE4B}" destId="{D8B15AF9-05A1-44C0-A80C-F5F5884E5952}"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FA7247-978F-4FE1-A92D-05C72FD6DA7B}" type="doc">
      <dgm:prSet loTypeId="urn:microsoft.com/office/officeart/2005/8/layout/equation2" loCatId="process" qsTypeId="urn:microsoft.com/office/officeart/2005/8/quickstyle/simple1" qsCatId="simple" csTypeId="urn:microsoft.com/office/officeart/2005/8/colors/accent1_2" csCatId="accent1" phldr="1"/>
      <dgm:spPr/>
    </dgm:pt>
    <dgm:pt modelId="{1586FE70-AFC8-4427-82A3-0A4B6AB6132F}">
      <dgm:prSet phldrT="[Testo]" custT="1"/>
      <dgm:spPr>
        <a:solidFill>
          <a:schemeClr val="accent1"/>
        </a:solidFill>
        <a:ln w="38100">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dirty="0" smtClean="0">
              <a:solidFill>
                <a:schemeClr val="tx1"/>
              </a:solidFill>
            </a:rPr>
            <a:t>probabilità</a:t>
          </a:r>
          <a:endParaRPr lang="it-IT" sz="2000" dirty="0">
            <a:solidFill>
              <a:schemeClr val="tx1"/>
            </a:solidFill>
          </a:endParaRPr>
        </a:p>
      </dgm:t>
    </dgm:pt>
    <dgm:pt modelId="{FB1EE944-4B2F-486F-A19A-1DE190D472B9}" type="parTrans" cxnId="{B9F8F72D-E816-43CC-9568-061389DD88A7}">
      <dgm:prSet/>
      <dgm:spPr/>
      <dgm:t>
        <a:bodyPr/>
        <a:lstStyle/>
        <a:p>
          <a:endParaRPr lang="it-IT"/>
        </a:p>
      </dgm:t>
    </dgm:pt>
    <dgm:pt modelId="{FB7129D1-3CCC-41B5-A923-A7B75054C123}" type="sibTrans" cxnId="{B9F8F72D-E816-43CC-9568-061389DD88A7}">
      <dgm:prSet/>
      <dgm:spPr>
        <a:solidFill>
          <a:schemeClr val="bg1">
            <a:lumMod val="65000"/>
          </a:schemeClr>
        </a:solidFill>
        <a:ln w="28575">
          <a:solidFill>
            <a:schemeClr val="tx1">
              <a:lumMod val="85000"/>
              <a:lumOff val="1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it-IT"/>
        </a:p>
      </dgm:t>
    </dgm:pt>
    <dgm:pt modelId="{98B20911-8739-4E6E-9CA1-B3FFB9EA9898}">
      <dgm:prSet phldrT="[Testo]" custT="1"/>
      <dgm:spPr>
        <a:solidFill>
          <a:schemeClr val="accent1"/>
        </a:solidFill>
        <a:ln w="38100">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dirty="0" smtClean="0">
              <a:solidFill>
                <a:schemeClr val="tx1"/>
              </a:solidFill>
            </a:rPr>
            <a:t>gravità</a:t>
          </a:r>
          <a:endParaRPr lang="it-IT" sz="2000" dirty="0">
            <a:solidFill>
              <a:schemeClr val="tx1"/>
            </a:solidFill>
          </a:endParaRPr>
        </a:p>
      </dgm:t>
    </dgm:pt>
    <dgm:pt modelId="{5FA27FAC-383E-4332-8ACA-E1A5249269BC}" type="parTrans" cxnId="{623684B5-D06B-456F-9BB7-7FCC69F13E1D}">
      <dgm:prSet/>
      <dgm:spPr/>
      <dgm:t>
        <a:bodyPr/>
        <a:lstStyle/>
        <a:p>
          <a:endParaRPr lang="it-IT"/>
        </a:p>
      </dgm:t>
    </dgm:pt>
    <dgm:pt modelId="{ECD2562D-A202-46FA-99E0-805751B78DFF}" type="sibTrans" cxnId="{623684B5-D06B-456F-9BB7-7FCC69F13E1D}">
      <dgm:prSet/>
      <dgm:spPr>
        <a:solidFill>
          <a:schemeClr val="bg1">
            <a:lumMod val="65000"/>
          </a:schemeClr>
        </a:solidFill>
        <a:ln w="28575">
          <a:solidFill>
            <a:schemeClr val="tx1">
              <a:lumMod val="85000"/>
              <a:lumOff val="1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it-IT"/>
        </a:p>
      </dgm:t>
    </dgm:pt>
    <dgm:pt modelId="{ADE592E7-A837-45E6-AED1-6E19A5E861BE}">
      <dgm:prSet phldrT="[Testo]" custT="1"/>
      <dgm:spPr>
        <a:solidFill>
          <a:schemeClr val="accent1"/>
        </a:solidFill>
        <a:ln w="38100">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dirty="0" smtClean="0">
              <a:solidFill>
                <a:schemeClr val="tx1"/>
              </a:solidFill>
            </a:rPr>
            <a:t>rischio</a:t>
          </a:r>
          <a:endParaRPr lang="it-IT" sz="2000" dirty="0">
            <a:solidFill>
              <a:schemeClr val="tx1"/>
            </a:solidFill>
          </a:endParaRPr>
        </a:p>
      </dgm:t>
    </dgm:pt>
    <dgm:pt modelId="{B7650B0D-4638-4401-A55A-6A242C6E0167}" type="parTrans" cxnId="{4EEA6844-FE40-4B49-AD19-7F92B9BD4FEB}">
      <dgm:prSet/>
      <dgm:spPr/>
      <dgm:t>
        <a:bodyPr/>
        <a:lstStyle/>
        <a:p>
          <a:endParaRPr lang="it-IT"/>
        </a:p>
      </dgm:t>
    </dgm:pt>
    <dgm:pt modelId="{912813D4-39FD-4FAF-9374-AB3D6C997D61}" type="sibTrans" cxnId="{4EEA6844-FE40-4B49-AD19-7F92B9BD4FEB}">
      <dgm:prSet/>
      <dgm:spPr/>
      <dgm:t>
        <a:bodyPr/>
        <a:lstStyle/>
        <a:p>
          <a:endParaRPr lang="it-IT"/>
        </a:p>
      </dgm:t>
    </dgm:pt>
    <dgm:pt modelId="{44AA27B7-12FD-47A6-A514-CC0B3F9545A6}" type="pres">
      <dgm:prSet presAssocID="{38FA7247-978F-4FE1-A92D-05C72FD6DA7B}" presName="Name0" presStyleCnt="0">
        <dgm:presLayoutVars>
          <dgm:dir/>
          <dgm:resizeHandles val="exact"/>
        </dgm:presLayoutVars>
      </dgm:prSet>
      <dgm:spPr/>
    </dgm:pt>
    <dgm:pt modelId="{3D20AFCA-7816-42A9-BF1B-8F761A49724F}" type="pres">
      <dgm:prSet presAssocID="{38FA7247-978F-4FE1-A92D-05C72FD6DA7B}" presName="vNodes" presStyleCnt="0"/>
      <dgm:spPr/>
    </dgm:pt>
    <dgm:pt modelId="{142BCE4F-A214-4B2E-9AC8-BFDCBAE20530}" type="pres">
      <dgm:prSet presAssocID="{1586FE70-AFC8-4427-82A3-0A4B6AB6132F}" presName="node" presStyleLbl="node1" presStyleIdx="0" presStyleCnt="3">
        <dgm:presLayoutVars>
          <dgm:bulletEnabled val="1"/>
        </dgm:presLayoutVars>
      </dgm:prSet>
      <dgm:spPr/>
      <dgm:t>
        <a:bodyPr/>
        <a:lstStyle/>
        <a:p>
          <a:endParaRPr lang="it-IT"/>
        </a:p>
      </dgm:t>
    </dgm:pt>
    <dgm:pt modelId="{08DDE308-33F1-4BAD-AD4A-0F2F853F2E5F}" type="pres">
      <dgm:prSet presAssocID="{FB7129D1-3CCC-41B5-A923-A7B75054C123}" presName="spacerT" presStyleCnt="0"/>
      <dgm:spPr/>
    </dgm:pt>
    <dgm:pt modelId="{712F5337-D37E-46FC-BEA7-FA578467D192}" type="pres">
      <dgm:prSet presAssocID="{FB7129D1-3CCC-41B5-A923-A7B75054C123}" presName="sibTrans" presStyleLbl="sibTrans2D1" presStyleIdx="0" presStyleCnt="2" custScaleX="95144" custScaleY="71413"/>
      <dgm:spPr/>
      <dgm:t>
        <a:bodyPr/>
        <a:lstStyle/>
        <a:p>
          <a:endParaRPr lang="it-IT"/>
        </a:p>
      </dgm:t>
    </dgm:pt>
    <dgm:pt modelId="{21A66E46-3D3E-46EF-AAB5-F92366227AAC}" type="pres">
      <dgm:prSet presAssocID="{FB7129D1-3CCC-41B5-A923-A7B75054C123}" presName="spacerB" presStyleCnt="0"/>
      <dgm:spPr/>
    </dgm:pt>
    <dgm:pt modelId="{6AACE918-603D-4E19-844F-3AA449EBF970}" type="pres">
      <dgm:prSet presAssocID="{98B20911-8739-4E6E-9CA1-B3FFB9EA9898}" presName="node" presStyleLbl="node1" presStyleIdx="1" presStyleCnt="3">
        <dgm:presLayoutVars>
          <dgm:bulletEnabled val="1"/>
        </dgm:presLayoutVars>
      </dgm:prSet>
      <dgm:spPr/>
      <dgm:t>
        <a:bodyPr/>
        <a:lstStyle/>
        <a:p>
          <a:endParaRPr lang="it-IT"/>
        </a:p>
      </dgm:t>
    </dgm:pt>
    <dgm:pt modelId="{0731FACB-76DC-48C4-9245-D7D1EA3CFF2A}" type="pres">
      <dgm:prSet presAssocID="{38FA7247-978F-4FE1-A92D-05C72FD6DA7B}" presName="sibTransLast" presStyleLbl="sibTrans2D1" presStyleIdx="1" presStyleCnt="2" custScaleX="113238" custScaleY="67731"/>
      <dgm:spPr/>
      <dgm:t>
        <a:bodyPr/>
        <a:lstStyle/>
        <a:p>
          <a:endParaRPr lang="it-IT"/>
        </a:p>
      </dgm:t>
    </dgm:pt>
    <dgm:pt modelId="{B06BE079-1AB6-4285-9DB2-B463E0BB5D8E}" type="pres">
      <dgm:prSet presAssocID="{38FA7247-978F-4FE1-A92D-05C72FD6DA7B}" presName="connectorText" presStyleLbl="sibTrans2D1" presStyleIdx="1" presStyleCnt="2"/>
      <dgm:spPr/>
      <dgm:t>
        <a:bodyPr/>
        <a:lstStyle/>
        <a:p>
          <a:endParaRPr lang="it-IT"/>
        </a:p>
      </dgm:t>
    </dgm:pt>
    <dgm:pt modelId="{88A3E0F4-E2F3-4C5E-BA47-CB7DC6B72723}" type="pres">
      <dgm:prSet presAssocID="{38FA7247-978F-4FE1-A92D-05C72FD6DA7B}" presName="lastNode" presStyleLbl="node1" presStyleIdx="2" presStyleCnt="3" custScaleX="61610" custScaleY="60298">
        <dgm:presLayoutVars>
          <dgm:bulletEnabled val="1"/>
        </dgm:presLayoutVars>
      </dgm:prSet>
      <dgm:spPr/>
      <dgm:t>
        <a:bodyPr/>
        <a:lstStyle/>
        <a:p>
          <a:endParaRPr lang="it-IT"/>
        </a:p>
      </dgm:t>
    </dgm:pt>
  </dgm:ptLst>
  <dgm:cxnLst>
    <dgm:cxn modelId="{4EEA6844-FE40-4B49-AD19-7F92B9BD4FEB}" srcId="{38FA7247-978F-4FE1-A92D-05C72FD6DA7B}" destId="{ADE592E7-A837-45E6-AED1-6E19A5E861BE}" srcOrd="2" destOrd="0" parTransId="{B7650B0D-4638-4401-A55A-6A242C6E0167}" sibTransId="{912813D4-39FD-4FAF-9374-AB3D6C997D61}"/>
    <dgm:cxn modelId="{437D59B3-42E0-425A-B45D-2FCBE1D63F1B}" type="presOf" srcId="{1586FE70-AFC8-4427-82A3-0A4B6AB6132F}" destId="{142BCE4F-A214-4B2E-9AC8-BFDCBAE20530}" srcOrd="0" destOrd="0" presId="urn:microsoft.com/office/officeart/2005/8/layout/equation2"/>
    <dgm:cxn modelId="{B9F8F72D-E816-43CC-9568-061389DD88A7}" srcId="{38FA7247-978F-4FE1-A92D-05C72FD6DA7B}" destId="{1586FE70-AFC8-4427-82A3-0A4B6AB6132F}" srcOrd="0" destOrd="0" parTransId="{FB1EE944-4B2F-486F-A19A-1DE190D472B9}" sibTransId="{FB7129D1-3CCC-41B5-A923-A7B75054C123}"/>
    <dgm:cxn modelId="{6FA22820-3779-4830-9884-ED23FB9FBD0F}" type="presOf" srcId="{FB7129D1-3CCC-41B5-A923-A7B75054C123}" destId="{712F5337-D37E-46FC-BEA7-FA578467D192}" srcOrd="0" destOrd="0" presId="urn:microsoft.com/office/officeart/2005/8/layout/equation2"/>
    <dgm:cxn modelId="{7E228478-058F-48CE-AE64-B5D5B101003D}" type="presOf" srcId="{ADE592E7-A837-45E6-AED1-6E19A5E861BE}" destId="{88A3E0F4-E2F3-4C5E-BA47-CB7DC6B72723}" srcOrd="0" destOrd="0" presId="urn:microsoft.com/office/officeart/2005/8/layout/equation2"/>
    <dgm:cxn modelId="{A8AD612F-5719-413A-8FE8-5D5E0F186C66}" type="presOf" srcId="{98B20911-8739-4E6E-9CA1-B3FFB9EA9898}" destId="{6AACE918-603D-4E19-844F-3AA449EBF970}" srcOrd="0" destOrd="0" presId="urn:microsoft.com/office/officeart/2005/8/layout/equation2"/>
    <dgm:cxn modelId="{CFD5C293-D14E-407C-8B64-DAC07FC51F9F}" type="presOf" srcId="{ECD2562D-A202-46FA-99E0-805751B78DFF}" destId="{B06BE079-1AB6-4285-9DB2-B463E0BB5D8E}" srcOrd="1" destOrd="0" presId="urn:microsoft.com/office/officeart/2005/8/layout/equation2"/>
    <dgm:cxn modelId="{623684B5-D06B-456F-9BB7-7FCC69F13E1D}" srcId="{38FA7247-978F-4FE1-A92D-05C72FD6DA7B}" destId="{98B20911-8739-4E6E-9CA1-B3FFB9EA9898}" srcOrd="1" destOrd="0" parTransId="{5FA27FAC-383E-4332-8ACA-E1A5249269BC}" sibTransId="{ECD2562D-A202-46FA-99E0-805751B78DFF}"/>
    <dgm:cxn modelId="{3A05C439-2D74-4412-986A-689BC4FF0501}" type="presOf" srcId="{38FA7247-978F-4FE1-A92D-05C72FD6DA7B}" destId="{44AA27B7-12FD-47A6-A514-CC0B3F9545A6}" srcOrd="0" destOrd="0" presId="urn:microsoft.com/office/officeart/2005/8/layout/equation2"/>
    <dgm:cxn modelId="{DB7E216D-B9DD-4D57-9344-3AA4F270DAEF}" type="presOf" srcId="{ECD2562D-A202-46FA-99E0-805751B78DFF}" destId="{0731FACB-76DC-48C4-9245-D7D1EA3CFF2A}" srcOrd="0" destOrd="0" presId="urn:microsoft.com/office/officeart/2005/8/layout/equation2"/>
    <dgm:cxn modelId="{CDF08056-7254-434F-8054-F56013CAB3C4}" type="presParOf" srcId="{44AA27B7-12FD-47A6-A514-CC0B3F9545A6}" destId="{3D20AFCA-7816-42A9-BF1B-8F761A49724F}" srcOrd="0" destOrd="0" presId="urn:microsoft.com/office/officeart/2005/8/layout/equation2"/>
    <dgm:cxn modelId="{2964FCCF-463E-41AD-977D-769425F5618A}" type="presParOf" srcId="{3D20AFCA-7816-42A9-BF1B-8F761A49724F}" destId="{142BCE4F-A214-4B2E-9AC8-BFDCBAE20530}" srcOrd="0" destOrd="0" presId="urn:microsoft.com/office/officeart/2005/8/layout/equation2"/>
    <dgm:cxn modelId="{C6D5BF81-1157-4500-8199-64CB7AE8720A}" type="presParOf" srcId="{3D20AFCA-7816-42A9-BF1B-8F761A49724F}" destId="{08DDE308-33F1-4BAD-AD4A-0F2F853F2E5F}" srcOrd="1" destOrd="0" presId="urn:microsoft.com/office/officeart/2005/8/layout/equation2"/>
    <dgm:cxn modelId="{51A7BA3B-4C29-46BA-B248-B1FD3538E371}" type="presParOf" srcId="{3D20AFCA-7816-42A9-BF1B-8F761A49724F}" destId="{712F5337-D37E-46FC-BEA7-FA578467D192}" srcOrd="2" destOrd="0" presId="urn:microsoft.com/office/officeart/2005/8/layout/equation2"/>
    <dgm:cxn modelId="{AEF23FE7-E0EE-4598-8E88-889D21A73591}" type="presParOf" srcId="{3D20AFCA-7816-42A9-BF1B-8F761A49724F}" destId="{21A66E46-3D3E-46EF-AAB5-F92366227AAC}" srcOrd="3" destOrd="0" presId="urn:microsoft.com/office/officeart/2005/8/layout/equation2"/>
    <dgm:cxn modelId="{BB74F632-1FBB-46A6-BA71-F51A10FBC71E}" type="presParOf" srcId="{3D20AFCA-7816-42A9-BF1B-8F761A49724F}" destId="{6AACE918-603D-4E19-844F-3AA449EBF970}" srcOrd="4" destOrd="0" presId="urn:microsoft.com/office/officeart/2005/8/layout/equation2"/>
    <dgm:cxn modelId="{B8A6C924-8354-42F8-B28F-7F610C1B6416}" type="presParOf" srcId="{44AA27B7-12FD-47A6-A514-CC0B3F9545A6}" destId="{0731FACB-76DC-48C4-9245-D7D1EA3CFF2A}" srcOrd="1" destOrd="0" presId="urn:microsoft.com/office/officeart/2005/8/layout/equation2"/>
    <dgm:cxn modelId="{C21CCCDE-59A2-4C0F-96AF-87478AF24FA0}" type="presParOf" srcId="{0731FACB-76DC-48C4-9245-D7D1EA3CFF2A}" destId="{B06BE079-1AB6-4285-9DB2-B463E0BB5D8E}" srcOrd="0" destOrd="0" presId="urn:microsoft.com/office/officeart/2005/8/layout/equation2"/>
    <dgm:cxn modelId="{20B868BE-B457-43F2-81E4-394380EA7F87}" type="presParOf" srcId="{44AA27B7-12FD-47A6-A514-CC0B3F9545A6}" destId="{88A3E0F4-E2F3-4C5E-BA47-CB7DC6B7272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7296C4-F72E-4450-A7E1-0C787C31CBB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2E203209-F7FD-4CEE-89EB-97156E291047}">
      <dgm:prSet phldrT="[Testo]"/>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smtClean="0">
              <a:solidFill>
                <a:schemeClr val="tx1"/>
              </a:solidFill>
            </a:rPr>
            <a:t>Tipi di rischio per l’impresa</a:t>
          </a:r>
          <a:endParaRPr lang="it-IT" dirty="0">
            <a:solidFill>
              <a:schemeClr val="tx1"/>
            </a:solidFill>
          </a:endParaRPr>
        </a:p>
      </dgm:t>
    </dgm:pt>
    <dgm:pt modelId="{2438A696-533F-43D2-895E-55C6E84705F0}" type="parTrans" cxnId="{B9920BD2-9C68-4E80-9BAA-8A936E2934DB}">
      <dgm:prSet/>
      <dgm:spPr/>
      <dgm:t>
        <a:bodyPr/>
        <a:lstStyle/>
        <a:p>
          <a:endParaRPr lang="it-IT"/>
        </a:p>
      </dgm:t>
    </dgm:pt>
    <dgm:pt modelId="{CE27F7D4-BE28-45AF-8355-B6BBD04DF875}" type="sibTrans" cxnId="{B9920BD2-9C68-4E80-9BAA-8A936E2934DB}">
      <dgm:prSet/>
      <dgm:spPr/>
      <dgm:t>
        <a:bodyPr/>
        <a:lstStyle/>
        <a:p>
          <a:endParaRPr lang="it-IT"/>
        </a:p>
      </dgm:t>
    </dgm:pt>
    <dgm:pt modelId="{3B0B4F81-A0F8-44C3-88F5-8F913A6AFD35}">
      <dgm:prSet phldrT="[Testo]"/>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smtClean="0">
              <a:solidFill>
                <a:schemeClr val="tx1"/>
              </a:solidFill>
            </a:rPr>
            <a:t>Rischi connessi ai comportamenti umani</a:t>
          </a:r>
          <a:endParaRPr lang="it-IT" dirty="0">
            <a:solidFill>
              <a:schemeClr val="tx1"/>
            </a:solidFill>
          </a:endParaRPr>
        </a:p>
      </dgm:t>
    </dgm:pt>
    <dgm:pt modelId="{F162CFC1-2F5F-451E-95F4-C59D84C56AE6}" type="parTrans" cxnId="{3EA21F92-6B7A-4091-91D6-B7330B763A29}">
      <dgm:prSet/>
      <dgm:spPr>
        <a:solidFill>
          <a:schemeClr val="bg1">
            <a:lumMod val="65000"/>
          </a:schemeClr>
        </a:solidFill>
        <a:ln>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it-IT"/>
        </a:p>
      </dgm:t>
    </dgm:pt>
    <dgm:pt modelId="{7644EEE4-D0FC-40FF-AE62-31C9A92FEC30}" type="sibTrans" cxnId="{3EA21F92-6B7A-4091-91D6-B7330B763A29}">
      <dgm:prSet/>
      <dgm:spPr/>
      <dgm:t>
        <a:bodyPr/>
        <a:lstStyle/>
        <a:p>
          <a:endParaRPr lang="it-IT"/>
        </a:p>
      </dgm:t>
    </dgm:pt>
    <dgm:pt modelId="{BC801405-4F3E-41C1-9CEE-2BD40510E9E2}">
      <dgm:prSet phldrT="[Testo]"/>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smtClean="0">
              <a:solidFill>
                <a:schemeClr val="tx1"/>
              </a:solidFill>
            </a:rPr>
            <a:t>Rischi connessi all’uso degli strumenti informatici</a:t>
          </a:r>
          <a:endParaRPr lang="it-IT" dirty="0">
            <a:solidFill>
              <a:schemeClr val="tx1"/>
            </a:solidFill>
          </a:endParaRPr>
        </a:p>
      </dgm:t>
    </dgm:pt>
    <dgm:pt modelId="{7E67F3DD-8DE5-48ED-984B-3731427D408A}" type="parTrans" cxnId="{76FFA627-DBAB-419B-B133-89890FE23A76}">
      <dgm:prSet/>
      <dgm:spPr>
        <a:solidFill>
          <a:schemeClr val="bg1">
            <a:lumMod val="65000"/>
          </a:schemeClr>
        </a:solidFill>
        <a:ln>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it-IT"/>
        </a:p>
      </dgm:t>
    </dgm:pt>
    <dgm:pt modelId="{6FF0F580-3C73-4A4A-939A-BBE98CFFFACF}" type="sibTrans" cxnId="{76FFA627-DBAB-419B-B133-89890FE23A76}">
      <dgm:prSet/>
      <dgm:spPr/>
      <dgm:t>
        <a:bodyPr/>
        <a:lstStyle/>
        <a:p>
          <a:endParaRPr lang="it-IT"/>
        </a:p>
      </dgm:t>
    </dgm:pt>
    <dgm:pt modelId="{0715BE7E-232E-47C8-B881-1E535A8DF158}">
      <dgm:prSet phldrT="[Testo]"/>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smtClean="0">
              <a:solidFill>
                <a:schemeClr val="tx1"/>
              </a:solidFill>
            </a:rPr>
            <a:t>Rischi connessi al contesto ambientale</a:t>
          </a:r>
          <a:endParaRPr lang="it-IT" dirty="0">
            <a:solidFill>
              <a:schemeClr val="tx1"/>
            </a:solidFill>
          </a:endParaRPr>
        </a:p>
      </dgm:t>
    </dgm:pt>
    <dgm:pt modelId="{72A13B9C-83BD-43A9-8795-B43AAA50210D}" type="parTrans" cxnId="{D6DBBCF4-C527-4948-A68E-03436042EF8F}">
      <dgm:prSet/>
      <dgm:spPr>
        <a:solidFill>
          <a:schemeClr val="bg1">
            <a:lumMod val="65000"/>
          </a:schemeClr>
        </a:solidFill>
        <a:ln>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it-IT"/>
        </a:p>
      </dgm:t>
    </dgm:pt>
    <dgm:pt modelId="{10A48381-7B9D-4A2B-82A4-E8A917B80F92}" type="sibTrans" cxnId="{D6DBBCF4-C527-4948-A68E-03436042EF8F}">
      <dgm:prSet/>
      <dgm:spPr/>
      <dgm:t>
        <a:bodyPr/>
        <a:lstStyle/>
        <a:p>
          <a:endParaRPr lang="it-IT"/>
        </a:p>
      </dgm:t>
    </dgm:pt>
    <dgm:pt modelId="{72DA00C2-47EE-4E20-BE9D-1075DD74B9E4}" type="pres">
      <dgm:prSet presAssocID="{017296C4-F72E-4450-A7E1-0C787C31CBBE}" presName="Name0" presStyleCnt="0">
        <dgm:presLayoutVars>
          <dgm:chMax val="1"/>
          <dgm:dir/>
          <dgm:animLvl val="ctr"/>
          <dgm:resizeHandles val="exact"/>
        </dgm:presLayoutVars>
      </dgm:prSet>
      <dgm:spPr/>
      <dgm:t>
        <a:bodyPr/>
        <a:lstStyle/>
        <a:p>
          <a:endParaRPr lang="it-IT"/>
        </a:p>
      </dgm:t>
    </dgm:pt>
    <dgm:pt modelId="{F4417716-38EE-4CA8-8478-061C80F12FC3}" type="pres">
      <dgm:prSet presAssocID="{2E203209-F7FD-4CEE-89EB-97156E291047}" presName="centerShape" presStyleLbl="node0" presStyleIdx="0" presStyleCnt="1" custScaleX="121432" custScaleY="103871"/>
      <dgm:spPr/>
      <dgm:t>
        <a:bodyPr/>
        <a:lstStyle/>
        <a:p>
          <a:endParaRPr lang="it-IT"/>
        </a:p>
      </dgm:t>
    </dgm:pt>
    <dgm:pt modelId="{E18B6331-61D8-403F-BFA3-62D167C9A079}" type="pres">
      <dgm:prSet presAssocID="{F162CFC1-2F5F-451E-95F4-C59D84C56AE6}" presName="parTrans" presStyleLbl="sibTrans2D1" presStyleIdx="0" presStyleCnt="3"/>
      <dgm:spPr/>
      <dgm:t>
        <a:bodyPr/>
        <a:lstStyle/>
        <a:p>
          <a:endParaRPr lang="it-IT"/>
        </a:p>
      </dgm:t>
    </dgm:pt>
    <dgm:pt modelId="{6B7A0CF3-676E-47FB-ADE7-EF9F607CBC29}" type="pres">
      <dgm:prSet presAssocID="{F162CFC1-2F5F-451E-95F4-C59D84C56AE6}" presName="connectorText" presStyleLbl="sibTrans2D1" presStyleIdx="0" presStyleCnt="3"/>
      <dgm:spPr/>
      <dgm:t>
        <a:bodyPr/>
        <a:lstStyle/>
        <a:p>
          <a:endParaRPr lang="it-IT"/>
        </a:p>
      </dgm:t>
    </dgm:pt>
    <dgm:pt modelId="{2049800C-471A-4BA4-8347-CA3FB955F167}" type="pres">
      <dgm:prSet presAssocID="{3B0B4F81-A0F8-44C3-88F5-8F913A6AFD35}" presName="node" presStyleLbl="node1" presStyleIdx="0" presStyleCnt="3" custScaleX="156968" custScaleY="121844" custRadScaleRad="118374" custRadScaleInc="165">
        <dgm:presLayoutVars>
          <dgm:bulletEnabled val="1"/>
        </dgm:presLayoutVars>
      </dgm:prSet>
      <dgm:spPr/>
      <dgm:t>
        <a:bodyPr/>
        <a:lstStyle/>
        <a:p>
          <a:endParaRPr lang="it-IT"/>
        </a:p>
      </dgm:t>
    </dgm:pt>
    <dgm:pt modelId="{3A59FB6D-1FEB-4703-AEED-C89291BC1DDA}" type="pres">
      <dgm:prSet presAssocID="{7E67F3DD-8DE5-48ED-984B-3731427D408A}" presName="parTrans" presStyleLbl="sibTrans2D1" presStyleIdx="1" presStyleCnt="3"/>
      <dgm:spPr/>
      <dgm:t>
        <a:bodyPr/>
        <a:lstStyle/>
        <a:p>
          <a:endParaRPr lang="it-IT"/>
        </a:p>
      </dgm:t>
    </dgm:pt>
    <dgm:pt modelId="{A9EBF537-4BF9-4389-8CF1-053047BC42B1}" type="pres">
      <dgm:prSet presAssocID="{7E67F3DD-8DE5-48ED-984B-3731427D408A}" presName="connectorText" presStyleLbl="sibTrans2D1" presStyleIdx="1" presStyleCnt="3"/>
      <dgm:spPr/>
      <dgm:t>
        <a:bodyPr/>
        <a:lstStyle/>
        <a:p>
          <a:endParaRPr lang="it-IT"/>
        </a:p>
      </dgm:t>
    </dgm:pt>
    <dgm:pt modelId="{5601779C-97F1-4100-86FD-D47D41BABE9B}" type="pres">
      <dgm:prSet presAssocID="{BC801405-4F3E-41C1-9CEE-2BD40510E9E2}" presName="node" presStyleLbl="node1" presStyleIdx="1" presStyleCnt="3" custScaleX="156968" custScaleY="121844" custRadScaleRad="151115" custRadScaleInc="-17797">
        <dgm:presLayoutVars>
          <dgm:bulletEnabled val="1"/>
        </dgm:presLayoutVars>
      </dgm:prSet>
      <dgm:spPr/>
      <dgm:t>
        <a:bodyPr/>
        <a:lstStyle/>
        <a:p>
          <a:endParaRPr lang="it-IT"/>
        </a:p>
      </dgm:t>
    </dgm:pt>
    <dgm:pt modelId="{89F9811E-ED53-42E1-857F-B5067F5CCB22}" type="pres">
      <dgm:prSet presAssocID="{72A13B9C-83BD-43A9-8795-B43AAA50210D}" presName="parTrans" presStyleLbl="sibTrans2D1" presStyleIdx="2" presStyleCnt="3"/>
      <dgm:spPr/>
      <dgm:t>
        <a:bodyPr/>
        <a:lstStyle/>
        <a:p>
          <a:endParaRPr lang="it-IT"/>
        </a:p>
      </dgm:t>
    </dgm:pt>
    <dgm:pt modelId="{4CA5BB1E-B44C-4CFF-8EDB-4803E03507C6}" type="pres">
      <dgm:prSet presAssocID="{72A13B9C-83BD-43A9-8795-B43AAA50210D}" presName="connectorText" presStyleLbl="sibTrans2D1" presStyleIdx="2" presStyleCnt="3"/>
      <dgm:spPr/>
      <dgm:t>
        <a:bodyPr/>
        <a:lstStyle/>
        <a:p>
          <a:endParaRPr lang="it-IT"/>
        </a:p>
      </dgm:t>
    </dgm:pt>
    <dgm:pt modelId="{0992E004-5AF2-426C-BC76-AD64D7EBE7E9}" type="pres">
      <dgm:prSet presAssocID="{0715BE7E-232E-47C8-B881-1E535A8DF158}" presName="node" presStyleLbl="node1" presStyleIdx="2" presStyleCnt="3" custScaleX="156968" custScaleY="121844" custRadScaleRad="135412" custRadScaleInc="13885">
        <dgm:presLayoutVars>
          <dgm:bulletEnabled val="1"/>
        </dgm:presLayoutVars>
      </dgm:prSet>
      <dgm:spPr/>
      <dgm:t>
        <a:bodyPr/>
        <a:lstStyle/>
        <a:p>
          <a:endParaRPr lang="it-IT"/>
        </a:p>
      </dgm:t>
    </dgm:pt>
  </dgm:ptLst>
  <dgm:cxnLst>
    <dgm:cxn modelId="{0F489F48-F9CA-43CF-981D-57C2E7580C7D}" type="presOf" srcId="{72A13B9C-83BD-43A9-8795-B43AAA50210D}" destId="{4CA5BB1E-B44C-4CFF-8EDB-4803E03507C6}" srcOrd="1" destOrd="0" presId="urn:microsoft.com/office/officeart/2005/8/layout/radial5"/>
    <dgm:cxn modelId="{EB17D5FF-32CE-4C43-BB1B-1DB2369150BB}" type="presOf" srcId="{2E203209-F7FD-4CEE-89EB-97156E291047}" destId="{F4417716-38EE-4CA8-8478-061C80F12FC3}" srcOrd="0" destOrd="0" presId="urn:microsoft.com/office/officeart/2005/8/layout/radial5"/>
    <dgm:cxn modelId="{B6459A2E-569A-436E-8F01-5126D5DFDDE7}" type="presOf" srcId="{72A13B9C-83BD-43A9-8795-B43AAA50210D}" destId="{89F9811E-ED53-42E1-857F-B5067F5CCB22}" srcOrd="0" destOrd="0" presId="urn:microsoft.com/office/officeart/2005/8/layout/radial5"/>
    <dgm:cxn modelId="{3EA21F92-6B7A-4091-91D6-B7330B763A29}" srcId="{2E203209-F7FD-4CEE-89EB-97156E291047}" destId="{3B0B4F81-A0F8-44C3-88F5-8F913A6AFD35}" srcOrd="0" destOrd="0" parTransId="{F162CFC1-2F5F-451E-95F4-C59D84C56AE6}" sibTransId="{7644EEE4-D0FC-40FF-AE62-31C9A92FEC30}"/>
    <dgm:cxn modelId="{D6DBBCF4-C527-4948-A68E-03436042EF8F}" srcId="{2E203209-F7FD-4CEE-89EB-97156E291047}" destId="{0715BE7E-232E-47C8-B881-1E535A8DF158}" srcOrd="2" destOrd="0" parTransId="{72A13B9C-83BD-43A9-8795-B43AAA50210D}" sibTransId="{10A48381-7B9D-4A2B-82A4-E8A917B80F92}"/>
    <dgm:cxn modelId="{9DB3B56B-8FF5-40AF-9F94-C2E4826BB0B8}" type="presOf" srcId="{017296C4-F72E-4450-A7E1-0C787C31CBBE}" destId="{72DA00C2-47EE-4E20-BE9D-1075DD74B9E4}" srcOrd="0" destOrd="0" presId="urn:microsoft.com/office/officeart/2005/8/layout/radial5"/>
    <dgm:cxn modelId="{B9920BD2-9C68-4E80-9BAA-8A936E2934DB}" srcId="{017296C4-F72E-4450-A7E1-0C787C31CBBE}" destId="{2E203209-F7FD-4CEE-89EB-97156E291047}" srcOrd="0" destOrd="0" parTransId="{2438A696-533F-43D2-895E-55C6E84705F0}" sibTransId="{CE27F7D4-BE28-45AF-8355-B6BBD04DF875}"/>
    <dgm:cxn modelId="{CE8930BD-F3AB-43A4-9DB6-EA15036D9504}" type="presOf" srcId="{F162CFC1-2F5F-451E-95F4-C59D84C56AE6}" destId="{E18B6331-61D8-403F-BFA3-62D167C9A079}" srcOrd="0" destOrd="0" presId="urn:microsoft.com/office/officeart/2005/8/layout/radial5"/>
    <dgm:cxn modelId="{276B9B5A-1FE9-40F5-B861-C2FB61C199C7}" type="presOf" srcId="{7E67F3DD-8DE5-48ED-984B-3731427D408A}" destId="{A9EBF537-4BF9-4389-8CF1-053047BC42B1}" srcOrd="1" destOrd="0" presId="urn:microsoft.com/office/officeart/2005/8/layout/radial5"/>
    <dgm:cxn modelId="{C8462C67-FE49-4A55-855F-748C74A606A5}" type="presOf" srcId="{7E67F3DD-8DE5-48ED-984B-3731427D408A}" destId="{3A59FB6D-1FEB-4703-AEED-C89291BC1DDA}" srcOrd="0" destOrd="0" presId="urn:microsoft.com/office/officeart/2005/8/layout/radial5"/>
    <dgm:cxn modelId="{A98A094C-4C26-4E42-A5F5-7776E6E2600C}" type="presOf" srcId="{0715BE7E-232E-47C8-B881-1E535A8DF158}" destId="{0992E004-5AF2-426C-BC76-AD64D7EBE7E9}" srcOrd="0" destOrd="0" presId="urn:microsoft.com/office/officeart/2005/8/layout/radial5"/>
    <dgm:cxn modelId="{7D69593E-D15A-4568-827F-64E24BB4A217}" type="presOf" srcId="{F162CFC1-2F5F-451E-95F4-C59D84C56AE6}" destId="{6B7A0CF3-676E-47FB-ADE7-EF9F607CBC29}" srcOrd="1" destOrd="0" presId="urn:microsoft.com/office/officeart/2005/8/layout/radial5"/>
    <dgm:cxn modelId="{7C138F24-DE27-4847-AA98-B725FADDC0D4}" type="presOf" srcId="{3B0B4F81-A0F8-44C3-88F5-8F913A6AFD35}" destId="{2049800C-471A-4BA4-8347-CA3FB955F167}" srcOrd="0" destOrd="0" presId="urn:microsoft.com/office/officeart/2005/8/layout/radial5"/>
    <dgm:cxn modelId="{2667AAE4-6376-4BB7-BB96-E900D7CCF370}" type="presOf" srcId="{BC801405-4F3E-41C1-9CEE-2BD40510E9E2}" destId="{5601779C-97F1-4100-86FD-D47D41BABE9B}" srcOrd="0" destOrd="0" presId="urn:microsoft.com/office/officeart/2005/8/layout/radial5"/>
    <dgm:cxn modelId="{76FFA627-DBAB-419B-B133-89890FE23A76}" srcId="{2E203209-F7FD-4CEE-89EB-97156E291047}" destId="{BC801405-4F3E-41C1-9CEE-2BD40510E9E2}" srcOrd="1" destOrd="0" parTransId="{7E67F3DD-8DE5-48ED-984B-3731427D408A}" sibTransId="{6FF0F580-3C73-4A4A-939A-BBE98CFFFACF}"/>
    <dgm:cxn modelId="{69B5DF5B-FCD5-4DC2-9B28-AC6DF71CB6E4}" type="presParOf" srcId="{72DA00C2-47EE-4E20-BE9D-1075DD74B9E4}" destId="{F4417716-38EE-4CA8-8478-061C80F12FC3}" srcOrd="0" destOrd="0" presId="urn:microsoft.com/office/officeart/2005/8/layout/radial5"/>
    <dgm:cxn modelId="{C2423F63-71B2-487E-B392-70C7920D8321}" type="presParOf" srcId="{72DA00C2-47EE-4E20-BE9D-1075DD74B9E4}" destId="{E18B6331-61D8-403F-BFA3-62D167C9A079}" srcOrd="1" destOrd="0" presId="urn:microsoft.com/office/officeart/2005/8/layout/radial5"/>
    <dgm:cxn modelId="{7B493536-614F-4CBB-AC28-7B58EF71253B}" type="presParOf" srcId="{E18B6331-61D8-403F-BFA3-62D167C9A079}" destId="{6B7A0CF3-676E-47FB-ADE7-EF9F607CBC29}" srcOrd="0" destOrd="0" presId="urn:microsoft.com/office/officeart/2005/8/layout/radial5"/>
    <dgm:cxn modelId="{C8003212-BB4A-4BEF-9399-B1EABB4F2EDB}" type="presParOf" srcId="{72DA00C2-47EE-4E20-BE9D-1075DD74B9E4}" destId="{2049800C-471A-4BA4-8347-CA3FB955F167}" srcOrd="2" destOrd="0" presId="urn:microsoft.com/office/officeart/2005/8/layout/radial5"/>
    <dgm:cxn modelId="{A1C2D4F5-790B-479F-B969-080292E0F1FB}" type="presParOf" srcId="{72DA00C2-47EE-4E20-BE9D-1075DD74B9E4}" destId="{3A59FB6D-1FEB-4703-AEED-C89291BC1DDA}" srcOrd="3" destOrd="0" presId="urn:microsoft.com/office/officeart/2005/8/layout/radial5"/>
    <dgm:cxn modelId="{5C5EBF93-5244-4E82-A93E-01B0D9758A46}" type="presParOf" srcId="{3A59FB6D-1FEB-4703-AEED-C89291BC1DDA}" destId="{A9EBF537-4BF9-4389-8CF1-053047BC42B1}" srcOrd="0" destOrd="0" presId="urn:microsoft.com/office/officeart/2005/8/layout/radial5"/>
    <dgm:cxn modelId="{191E241C-DDB5-463E-9A11-67796E5729FA}" type="presParOf" srcId="{72DA00C2-47EE-4E20-BE9D-1075DD74B9E4}" destId="{5601779C-97F1-4100-86FD-D47D41BABE9B}" srcOrd="4" destOrd="0" presId="urn:microsoft.com/office/officeart/2005/8/layout/radial5"/>
    <dgm:cxn modelId="{E8109D90-487E-4846-B3FA-9C91A45D12FD}" type="presParOf" srcId="{72DA00C2-47EE-4E20-BE9D-1075DD74B9E4}" destId="{89F9811E-ED53-42E1-857F-B5067F5CCB22}" srcOrd="5" destOrd="0" presId="urn:microsoft.com/office/officeart/2005/8/layout/radial5"/>
    <dgm:cxn modelId="{3F539A84-4DED-4071-B118-2C63D583355D}" type="presParOf" srcId="{89F9811E-ED53-42E1-857F-B5067F5CCB22}" destId="{4CA5BB1E-B44C-4CFF-8EDB-4803E03507C6}" srcOrd="0" destOrd="0" presId="urn:microsoft.com/office/officeart/2005/8/layout/radial5"/>
    <dgm:cxn modelId="{BCE4B35F-2CB7-450E-8618-A234EB292016}" type="presParOf" srcId="{72DA00C2-47EE-4E20-BE9D-1075DD74B9E4}" destId="{0992E004-5AF2-426C-BC76-AD64D7EBE7E9}" srcOrd="6"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A5BDD1-A396-4693-BF4D-4920EEF94857}"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it-IT"/>
        </a:p>
      </dgm:t>
    </dgm:pt>
    <dgm:pt modelId="{045B2397-6246-431B-B95B-2334D7A4ED53}">
      <dgm:prSet phldrT="[Testo]"/>
      <dgm:spPr/>
      <dgm:t>
        <a:bodyPr/>
        <a:lstStyle/>
        <a:p>
          <a:r>
            <a:rPr lang="it-IT" dirty="0" smtClean="0"/>
            <a:t>Rischi</a:t>
          </a:r>
          <a:endParaRPr lang="it-IT" dirty="0"/>
        </a:p>
      </dgm:t>
    </dgm:pt>
    <dgm:pt modelId="{392295B4-A232-4A12-81C9-FD252F278DFD}" type="parTrans" cxnId="{42C78C46-3451-4FED-80FE-A72562CEAE2A}">
      <dgm:prSet/>
      <dgm:spPr/>
      <dgm:t>
        <a:bodyPr/>
        <a:lstStyle/>
        <a:p>
          <a:endParaRPr lang="it-IT"/>
        </a:p>
      </dgm:t>
    </dgm:pt>
    <dgm:pt modelId="{116FFBE7-C4FC-4A75-9453-79044BCCA7F5}" type="sibTrans" cxnId="{42C78C46-3451-4FED-80FE-A72562CEAE2A}">
      <dgm:prSet/>
      <dgm:spPr/>
      <dgm:t>
        <a:bodyPr/>
        <a:lstStyle/>
        <a:p>
          <a:endParaRPr lang="it-IT"/>
        </a:p>
      </dgm:t>
    </dgm:pt>
    <dgm:pt modelId="{6CD29B91-E2DF-4358-A72E-3A9F1485BA9E}">
      <dgm:prSet phldrT="[Testo]"/>
      <dgm:spPr/>
      <dgm:t>
        <a:bodyPr/>
        <a:lstStyle/>
        <a:p>
          <a:r>
            <a:rPr lang="it-IT" dirty="0" smtClean="0"/>
            <a:t>Misure di sicurezza adeguate</a:t>
          </a:r>
          <a:endParaRPr lang="it-IT" dirty="0"/>
        </a:p>
      </dgm:t>
    </dgm:pt>
    <dgm:pt modelId="{7CEA326C-00D0-4234-9F90-5B10088277F5}" type="parTrans" cxnId="{F1880354-0284-44C7-9FC1-1B4F8810DCE5}">
      <dgm:prSet/>
      <dgm:spPr/>
      <dgm:t>
        <a:bodyPr/>
        <a:lstStyle/>
        <a:p>
          <a:endParaRPr lang="it-IT"/>
        </a:p>
      </dgm:t>
    </dgm:pt>
    <dgm:pt modelId="{B2FBE4B0-0022-422F-9611-5964AC02C4D2}" type="sibTrans" cxnId="{F1880354-0284-44C7-9FC1-1B4F8810DCE5}">
      <dgm:prSet/>
      <dgm:spPr/>
      <dgm:t>
        <a:bodyPr/>
        <a:lstStyle/>
        <a:p>
          <a:endParaRPr lang="it-IT"/>
        </a:p>
      </dgm:t>
    </dgm:pt>
    <dgm:pt modelId="{CF0099B5-73E7-4B13-AAB9-1D0294DEDE85}" type="pres">
      <dgm:prSet presAssocID="{9AA5BDD1-A396-4693-BF4D-4920EEF94857}" presName="compositeShape" presStyleCnt="0">
        <dgm:presLayoutVars>
          <dgm:chMax val="2"/>
          <dgm:dir/>
          <dgm:resizeHandles val="exact"/>
        </dgm:presLayoutVars>
      </dgm:prSet>
      <dgm:spPr/>
      <dgm:t>
        <a:bodyPr/>
        <a:lstStyle/>
        <a:p>
          <a:endParaRPr lang="it-IT"/>
        </a:p>
      </dgm:t>
    </dgm:pt>
    <dgm:pt modelId="{0310951B-B36A-4B6F-9E22-E55D3BB53EAF}" type="pres">
      <dgm:prSet presAssocID="{9AA5BDD1-A396-4693-BF4D-4920EEF94857}" presName="divider" presStyleLbl="fgShp" presStyleIdx="0" presStyleCnt="1"/>
      <dgm:spPr>
        <a:solidFill>
          <a:schemeClr val="bg1">
            <a:lumMod val="75000"/>
          </a:schemeClr>
        </a:solidFill>
        <a:ln w="28575">
          <a:solidFill>
            <a:schemeClr val="tx1">
              <a:lumMod val="85000"/>
              <a:lumOff val="1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D106F64-0646-42EA-85EA-8362E2DD6E77}" type="pres">
      <dgm:prSet presAssocID="{045B2397-6246-431B-B95B-2334D7A4ED53}" presName="downArrow" presStyleLbl="node1" presStyleIdx="0" presStyleCnt="2"/>
      <dgm:spPr>
        <a:solidFill>
          <a:schemeClr val="tx2"/>
        </a:solidFill>
        <a:ln w="28575">
          <a:solidFill>
            <a:schemeClr val="tx2">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pt>
    <dgm:pt modelId="{319E08FB-A09E-4730-8FE9-EDC5D77279DD}" type="pres">
      <dgm:prSet presAssocID="{045B2397-6246-431B-B95B-2334D7A4ED53}" presName="downArrowText" presStyleLbl="revTx" presStyleIdx="0" presStyleCnt="2">
        <dgm:presLayoutVars>
          <dgm:bulletEnabled val="1"/>
        </dgm:presLayoutVars>
      </dgm:prSet>
      <dgm:spPr/>
      <dgm:t>
        <a:bodyPr/>
        <a:lstStyle/>
        <a:p>
          <a:endParaRPr lang="it-IT"/>
        </a:p>
      </dgm:t>
    </dgm:pt>
    <dgm:pt modelId="{FEE98EEF-54BA-4A31-9EB6-32E22F078F86}" type="pres">
      <dgm:prSet presAssocID="{6CD29B91-E2DF-4358-A72E-3A9F1485BA9E}" presName="upArrow" presStyleLbl="node1" presStyleIdx="1" presStyleCnt="2"/>
      <dgm:spPr>
        <a:solidFill>
          <a:schemeClr val="tx2"/>
        </a:solidFill>
        <a:ln w="28575">
          <a:solidFill>
            <a:schemeClr val="tx2">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pt>
    <dgm:pt modelId="{620FBE66-C136-4137-8B9F-66CD7CA72B0F}" type="pres">
      <dgm:prSet presAssocID="{6CD29B91-E2DF-4358-A72E-3A9F1485BA9E}" presName="upArrowText" presStyleLbl="revTx" presStyleIdx="1" presStyleCnt="2">
        <dgm:presLayoutVars>
          <dgm:bulletEnabled val="1"/>
        </dgm:presLayoutVars>
      </dgm:prSet>
      <dgm:spPr/>
      <dgm:t>
        <a:bodyPr/>
        <a:lstStyle/>
        <a:p>
          <a:endParaRPr lang="it-IT"/>
        </a:p>
      </dgm:t>
    </dgm:pt>
  </dgm:ptLst>
  <dgm:cxnLst>
    <dgm:cxn modelId="{F1880354-0284-44C7-9FC1-1B4F8810DCE5}" srcId="{9AA5BDD1-A396-4693-BF4D-4920EEF94857}" destId="{6CD29B91-E2DF-4358-A72E-3A9F1485BA9E}" srcOrd="1" destOrd="0" parTransId="{7CEA326C-00D0-4234-9F90-5B10088277F5}" sibTransId="{B2FBE4B0-0022-422F-9611-5964AC02C4D2}"/>
    <dgm:cxn modelId="{613525ED-E8E5-4477-A91F-6D32483A07E3}" type="presOf" srcId="{9AA5BDD1-A396-4693-BF4D-4920EEF94857}" destId="{CF0099B5-73E7-4B13-AAB9-1D0294DEDE85}" srcOrd="0" destOrd="0" presId="urn:microsoft.com/office/officeart/2005/8/layout/arrow3"/>
    <dgm:cxn modelId="{B13FAA28-E6BD-4F15-B0E4-481B01E6EFD7}" type="presOf" srcId="{045B2397-6246-431B-B95B-2334D7A4ED53}" destId="{319E08FB-A09E-4730-8FE9-EDC5D77279DD}" srcOrd="0" destOrd="0" presId="urn:microsoft.com/office/officeart/2005/8/layout/arrow3"/>
    <dgm:cxn modelId="{42C78C46-3451-4FED-80FE-A72562CEAE2A}" srcId="{9AA5BDD1-A396-4693-BF4D-4920EEF94857}" destId="{045B2397-6246-431B-B95B-2334D7A4ED53}" srcOrd="0" destOrd="0" parTransId="{392295B4-A232-4A12-81C9-FD252F278DFD}" sibTransId="{116FFBE7-C4FC-4A75-9453-79044BCCA7F5}"/>
    <dgm:cxn modelId="{324F8B58-0176-462E-8500-30DE838DCC3E}" type="presOf" srcId="{6CD29B91-E2DF-4358-A72E-3A9F1485BA9E}" destId="{620FBE66-C136-4137-8B9F-66CD7CA72B0F}" srcOrd="0" destOrd="0" presId="urn:microsoft.com/office/officeart/2005/8/layout/arrow3"/>
    <dgm:cxn modelId="{E230249F-A15E-4356-B2AE-28878831C99C}" type="presParOf" srcId="{CF0099B5-73E7-4B13-AAB9-1D0294DEDE85}" destId="{0310951B-B36A-4B6F-9E22-E55D3BB53EAF}" srcOrd="0" destOrd="0" presId="urn:microsoft.com/office/officeart/2005/8/layout/arrow3"/>
    <dgm:cxn modelId="{7E6B38E5-F2FD-4196-9B01-4CB54E0A41D3}" type="presParOf" srcId="{CF0099B5-73E7-4B13-AAB9-1D0294DEDE85}" destId="{9D106F64-0646-42EA-85EA-8362E2DD6E77}" srcOrd="1" destOrd="0" presId="urn:microsoft.com/office/officeart/2005/8/layout/arrow3"/>
    <dgm:cxn modelId="{4EAAA93C-E43F-4B52-99A0-957400529C83}" type="presParOf" srcId="{CF0099B5-73E7-4B13-AAB9-1D0294DEDE85}" destId="{319E08FB-A09E-4730-8FE9-EDC5D77279DD}" srcOrd="2" destOrd="0" presId="urn:microsoft.com/office/officeart/2005/8/layout/arrow3"/>
    <dgm:cxn modelId="{19F8A1EC-1E44-476E-9512-7A8B1745D938}" type="presParOf" srcId="{CF0099B5-73E7-4B13-AAB9-1D0294DEDE85}" destId="{FEE98EEF-54BA-4A31-9EB6-32E22F078F86}" srcOrd="3" destOrd="0" presId="urn:microsoft.com/office/officeart/2005/8/layout/arrow3"/>
    <dgm:cxn modelId="{35DCC99B-8B08-4019-8790-60AEC0852110}" type="presParOf" srcId="{CF0099B5-73E7-4B13-AAB9-1D0294DEDE85}" destId="{620FBE66-C136-4137-8B9F-66CD7CA72B0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56CEDA-79D0-480C-A1D6-8BD4713EA8F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it-IT"/>
        </a:p>
      </dgm:t>
    </dgm:pt>
    <dgm:pt modelId="{6DF82A6B-C9B0-4E4A-A852-051A675A593E}">
      <dgm:prSet phldrT="[Testo]"/>
      <dgm:spPr/>
      <dgm:t>
        <a:bodyPr/>
        <a:lstStyle/>
        <a:p>
          <a:r>
            <a:rPr lang="it-IT" dirty="0" smtClean="0"/>
            <a:t>Sicurezza «da»</a:t>
          </a:r>
          <a:endParaRPr lang="it-IT" dirty="0"/>
        </a:p>
      </dgm:t>
    </dgm:pt>
    <dgm:pt modelId="{D8831298-F857-453F-90F6-080573E81538}" type="parTrans" cxnId="{200C5FBF-31E4-4807-A168-1770BE5364BF}">
      <dgm:prSet/>
      <dgm:spPr/>
      <dgm:t>
        <a:bodyPr/>
        <a:lstStyle/>
        <a:p>
          <a:endParaRPr lang="it-IT"/>
        </a:p>
      </dgm:t>
    </dgm:pt>
    <dgm:pt modelId="{45ACFA55-2F1D-4DBC-B47C-203422C2E046}" type="sibTrans" cxnId="{200C5FBF-31E4-4807-A168-1770BE5364BF}">
      <dgm:prSet/>
      <dgm:spPr/>
      <dgm:t>
        <a:bodyPr/>
        <a:lstStyle/>
        <a:p>
          <a:endParaRPr lang="it-IT"/>
        </a:p>
      </dgm:t>
    </dgm:pt>
    <dgm:pt modelId="{C2EBFFB7-6B4E-40A2-BF46-0A7586ECFE3F}">
      <dgm:prSet phldrT="[Testo]"/>
      <dgm:spPr/>
      <dgm:t>
        <a:bodyPr/>
        <a:lstStyle/>
        <a:p>
          <a:r>
            <a:rPr lang="it-IT" dirty="0" smtClean="0"/>
            <a:t>Sicurezza «di»</a:t>
          </a:r>
          <a:endParaRPr lang="it-IT" dirty="0"/>
        </a:p>
      </dgm:t>
    </dgm:pt>
    <dgm:pt modelId="{B93121A0-A93C-41E0-A0BE-B0439B3DC700}" type="parTrans" cxnId="{38C1A60B-8B52-40A8-94B3-8CF981890652}">
      <dgm:prSet/>
      <dgm:spPr/>
      <dgm:t>
        <a:bodyPr/>
        <a:lstStyle/>
        <a:p>
          <a:endParaRPr lang="it-IT"/>
        </a:p>
      </dgm:t>
    </dgm:pt>
    <dgm:pt modelId="{DF1267D8-D1B8-478B-A318-578F966F7320}" type="sibTrans" cxnId="{38C1A60B-8B52-40A8-94B3-8CF981890652}">
      <dgm:prSet/>
      <dgm:spPr/>
      <dgm:t>
        <a:bodyPr/>
        <a:lstStyle/>
        <a:p>
          <a:endParaRPr lang="it-IT"/>
        </a:p>
      </dgm:t>
    </dgm:pt>
    <dgm:pt modelId="{9E1ABE4B-BC1B-46CD-81D8-FA936E430A1C}" type="pres">
      <dgm:prSet presAssocID="{F056CEDA-79D0-480C-A1D6-8BD4713EA8FA}" presName="compositeShape" presStyleCnt="0">
        <dgm:presLayoutVars>
          <dgm:chMax val="2"/>
          <dgm:dir/>
          <dgm:resizeHandles val="exact"/>
        </dgm:presLayoutVars>
      </dgm:prSet>
      <dgm:spPr/>
    </dgm:pt>
    <dgm:pt modelId="{BED7421E-3911-4F3D-8C93-AFFE7D6A3547}" type="pres">
      <dgm:prSet presAssocID="{F056CEDA-79D0-480C-A1D6-8BD4713EA8FA}" presName="divider" presStyleLbl="fgShp" presStyleIdx="0" presStyleCnt="1"/>
      <dgm:spPr/>
    </dgm:pt>
    <dgm:pt modelId="{373AF0A6-0BB4-4DB1-A5B4-FCCFF30E5D39}" type="pres">
      <dgm:prSet presAssocID="{6DF82A6B-C9B0-4E4A-A852-051A675A593E}" presName="downArrow" presStyleLbl="node1" presStyleIdx="0" presStyleCnt="2"/>
      <dgm:spPr/>
    </dgm:pt>
    <dgm:pt modelId="{39152F16-EC64-4A1A-90F0-54FD78E2FEDA}" type="pres">
      <dgm:prSet presAssocID="{6DF82A6B-C9B0-4E4A-A852-051A675A593E}" presName="downArrowText" presStyleLbl="revTx" presStyleIdx="0" presStyleCnt="2">
        <dgm:presLayoutVars>
          <dgm:bulletEnabled val="1"/>
        </dgm:presLayoutVars>
      </dgm:prSet>
      <dgm:spPr/>
    </dgm:pt>
    <dgm:pt modelId="{CC406E78-78D7-4B31-9038-BB1FA70F746E}" type="pres">
      <dgm:prSet presAssocID="{C2EBFFB7-6B4E-40A2-BF46-0A7586ECFE3F}" presName="upArrow" presStyleLbl="node1" presStyleIdx="1" presStyleCnt="2" custLinFactNeighborX="4665" custLinFactNeighborY="49567"/>
      <dgm:spPr/>
    </dgm:pt>
    <dgm:pt modelId="{FEB65AC5-47E3-4204-BA26-EDE4FAE3125B}" type="pres">
      <dgm:prSet presAssocID="{C2EBFFB7-6B4E-40A2-BF46-0A7586ECFE3F}" presName="upArrowText" presStyleLbl="revTx" presStyleIdx="1" presStyleCnt="2" custLinFactNeighborX="10240" custLinFactNeighborY="4661">
        <dgm:presLayoutVars>
          <dgm:bulletEnabled val="1"/>
        </dgm:presLayoutVars>
      </dgm:prSet>
      <dgm:spPr/>
      <dgm:t>
        <a:bodyPr/>
        <a:lstStyle/>
        <a:p>
          <a:endParaRPr lang="it-IT"/>
        </a:p>
      </dgm:t>
    </dgm:pt>
  </dgm:ptLst>
  <dgm:cxnLst>
    <dgm:cxn modelId="{3F9401A9-13CC-493F-968A-D005F01EA7A5}" type="presOf" srcId="{6DF82A6B-C9B0-4E4A-A852-051A675A593E}" destId="{39152F16-EC64-4A1A-90F0-54FD78E2FEDA}" srcOrd="0" destOrd="0" presId="urn:microsoft.com/office/officeart/2005/8/layout/arrow3"/>
    <dgm:cxn modelId="{200C5FBF-31E4-4807-A168-1770BE5364BF}" srcId="{F056CEDA-79D0-480C-A1D6-8BD4713EA8FA}" destId="{6DF82A6B-C9B0-4E4A-A852-051A675A593E}" srcOrd="0" destOrd="0" parTransId="{D8831298-F857-453F-90F6-080573E81538}" sibTransId="{45ACFA55-2F1D-4DBC-B47C-203422C2E046}"/>
    <dgm:cxn modelId="{19BF2071-FEE3-4D2E-B6AF-E61810FDCF22}" type="presOf" srcId="{C2EBFFB7-6B4E-40A2-BF46-0A7586ECFE3F}" destId="{FEB65AC5-47E3-4204-BA26-EDE4FAE3125B}" srcOrd="0" destOrd="0" presId="urn:microsoft.com/office/officeart/2005/8/layout/arrow3"/>
    <dgm:cxn modelId="{38C1A60B-8B52-40A8-94B3-8CF981890652}" srcId="{F056CEDA-79D0-480C-A1D6-8BD4713EA8FA}" destId="{C2EBFFB7-6B4E-40A2-BF46-0A7586ECFE3F}" srcOrd="1" destOrd="0" parTransId="{B93121A0-A93C-41E0-A0BE-B0439B3DC700}" sibTransId="{DF1267D8-D1B8-478B-A318-578F966F7320}"/>
    <dgm:cxn modelId="{3F33C79E-A2D2-45F3-9314-943792121DB6}" type="presOf" srcId="{F056CEDA-79D0-480C-A1D6-8BD4713EA8FA}" destId="{9E1ABE4B-BC1B-46CD-81D8-FA936E430A1C}" srcOrd="0" destOrd="0" presId="urn:microsoft.com/office/officeart/2005/8/layout/arrow3"/>
    <dgm:cxn modelId="{9A84AD5A-4E9A-412A-BCBB-43116AB39CD9}" type="presParOf" srcId="{9E1ABE4B-BC1B-46CD-81D8-FA936E430A1C}" destId="{BED7421E-3911-4F3D-8C93-AFFE7D6A3547}" srcOrd="0" destOrd="0" presId="urn:microsoft.com/office/officeart/2005/8/layout/arrow3"/>
    <dgm:cxn modelId="{8DDFA112-52F9-458A-82A3-613BEE6109B8}" type="presParOf" srcId="{9E1ABE4B-BC1B-46CD-81D8-FA936E430A1C}" destId="{373AF0A6-0BB4-4DB1-A5B4-FCCFF30E5D39}" srcOrd="1" destOrd="0" presId="urn:microsoft.com/office/officeart/2005/8/layout/arrow3"/>
    <dgm:cxn modelId="{1546833C-5FBB-47CF-91BA-BFF1DAAD95E6}" type="presParOf" srcId="{9E1ABE4B-BC1B-46CD-81D8-FA936E430A1C}" destId="{39152F16-EC64-4A1A-90F0-54FD78E2FEDA}" srcOrd="2" destOrd="0" presId="urn:microsoft.com/office/officeart/2005/8/layout/arrow3"/>
    <dgm:cxn modelId="{3639CFD8-D5B0-4B7A-958E-4E24DF2E8B3E}" type="presParOf" srcId="{9E1ABE4B-BC1B-46CD-81D8-FA936E430A1C}" destId="{CC406E78-78D7-4B31-9038-BB1FA70F746E}" srcOrd="3" destOrd="0" presId="urn:microsoft.com/office/officeart/2005/8/layout/arrow3"/>
    <dgm:cxn modelId="{03153F20-4702-401F-8FB2-D74911C76D4D}" type="presParOf" srcId="{9E1ABE4B-BC1B-46CD-81D8-FA936E430A1C}" destId="{FEB65AC5-47E3-4204-BA26-EDE4FAE3125B}" srcOrd="4" destOrd="0" presId="urn:microsoft.com/office/officeart/2005/8/layout/arrow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82ECB3-429B-4180-A561-E1B1641ECC8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it-IT"/>
        </a:p>
      </dgm:t>
    </dgm:pt>
    <dgm:pt modelId="{CE05A9AF-455A-464D-8A4C-BA0865AB62DE}">
      <dgm:prSet phldrT="[Testo]" custT="1"/>
      <dgm:spPr>
        <a:solidFill>
          <a:schemeClr val="tx2"/>
        </a:solidFill>
        <a:ln>
          <a:no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it-IT" sz="1800" dirty="0" smtClean="0"/>
            <a:t>informativa</a:t>
          </a:r>
          <a:endParaRPr lang="it-IT" sz="1800" dirty="0"/>
        </a:p>
      </dgm:t>
    </dgm:pt>
    <dgm:pt modelId="{C6824F61-D749-43B7-A46B-0F602EF4828E}" type="parTrans" cxnId="{0CF5B9BB-9498-4F49-9030-43B29E164EFD}">
      <dgm:prSet/>
      <dgm:spPr/>
      <dgm:t>
        <a:bodyPr/>
        <a:lstStyle/>
        <a:p>
          <a:endParaRPr lang="it-IT"/>
        </a:p>
      </dgm:t>
    </dgm:pt>
    <dgm:pt modelId="{E25B485F-6A32-48AA-BA73-730D0C98A18A}" type="sibTrans" cxnId="{0CF5B9BB-9498-4F49-9030-43B29E164EFD}">
      <dgm:prSet/>
      <dgm:spPr/>
      <dgm:t>
        <a:bodyPr/>
        <a:lstStyle/>
        <a:p>
          <a:endParaRPr lang="it-IT"/>
        </a:p>
      </dgm:t>
    </dgm:pt>
    <dgm:pt modelId="{E01ECD74-72CC-457A-8D33-4F141BD7A20D}">
      <dgm:prSet phldrT="[Testo]" custT="1"/>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1800" dirty="0" smtClean="0">
              <a:solidFill>
                <a:schemeClr val="tx1"/>
              </a:solidFill>
            </a:rPr>
            <a:t>Dati di contatto e identità titolare rappresentante e DPO</a:t>
          </a:r>
          <a:endParaRPr lang="it-IT" sz="1800" dirty="0">
            <a:solidFill>
              <a:schemeClr val="tx1"/>
            </a:solidFill>
          </a:endParaRPr>
        </a:p>
      </dgm:t>
    </dgm:pt>
    <dgm:pt modelId="{60D8E43F-14AD-4744-8415-BFA2C67BB28F}" type="parTrans" cxnId="{E2843779-6347-4934-A72B-7BA51CB0A2CB}">
      <dgm:prSet/>
      <dgm:spPr/>
      <dgm:t>
        <a:bodyPr/>
        <a:lstStyle/>
        <a:p>
          <a:endParaRPr lang="it-IT"/>
        </a:p>
      </dgm:t>
    </dgm:pt>
    <dgm:pt modelId="{0C05DD6E-4857-4E73-A7AB-DD88A8970AA5}" type="sibTrans" cxnId="{E2843779-6347-4934-A72B-7BA51CB0A2CB}">
      <dgm:prSet/>
      <dgm:spPr/>
      <dgm:t>
        <a:bodyPr/>
        <a:lstStyle/>
        <a:p>
          <a:endParaRPr lang="it-IT"/>
        </a:p>
      </dgm:t>
    </dgm:pt>
    <dgm:pt modelId="{0F1DF7FC-F6C9-401A-8D02-D85BA785FA0E}">
      <dgm:prSet phldrT="[Testo]" custT="1"/>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1800" dirty="0" smtClean="0">
              <a:solidFill>
                <a:schemeClr val="tx1"/>
              </a:solidFill>
            </a:rPr>
            <a:t>Finalità e base giuridica </a:t>
          </a:r>
          <a:endParaRPr lang="it-IT" sz="1800" dirty="0">
            <a:solidFill>
              <a:schemeClr val="tx1"/>
            </a:solidFill>
          </a:endParaRPr>
        </a:p>
      </dgm:t>
    </dgm:pt>
    <dgm:pt modelId="{907D2210-40BB-410F-8AB2-CC092A1C25D6}" type="parTrans" cxnId="{C92548AE-110B-456A-BCE3-02A26C2FBCD0}">
      <dgm:prSet/>
      <dgm:spPr/>
      <dgm:t>
        <a:bodyPr/>
        <a:lstStyle/>
        <a:p>
          <a:endParaRPr lang="it-IT"/>
        </a:p>
      </dgm:t>
    </dgm:pt>
    <dgm:pt modelId="{21B1B557-D3DC-4E98-AECE-F4F09575D4FF}" type="sibTrans" cxnId="{C92548AE-110B-456A-BCE3-02A26C2FBCD0}">
      <dgm:prSet/>
      <dgm:spPr/>
      <dgm:t>
        <a:bodyPr/>
        <a:lstStyle/>
        <a:p>
          <a:endParaRPr lang="it-IT"/>
        </a:p>
      </dgm:t>
    </dgm:pt>
    <dgm:pt modelId="{F0FC60E4-A737-488F-B09D-5CE94D9DEC29}">
      <dgm:prSet phldrT="[Testo]" custT="1"/>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1800" dirty="0" smtClean="0">
              <a:solidFill>
                <a:schemeClr val="tx1"/>
              </a:solidFill>
            </a:rPr>
            <a:t>Modalità e natura del trattamento</a:t>
          </a:r>
          <a:endParaRPr lang="it-IT" sz="1800" dirty="0">
            <a:solidFill>
              <a:schemeClr val="tx1"/>
            </a:solidFill>
          </a:endParaRPr>
        </a:p>
      </dgm:t>
    </dgm:pt>
    <dgm:pt modelId="{D6450F8A-EEFD-4539-BBA6-B45D18F15315}" type="parTrans" cxnId="{C594261E-7DDE-4316-BC04-FF7C414FFD5C}">
      <dgm:prSet/>
      <dgm:spPr/>
      <dgm:t>
        <a:bodyPr/>
        <a:lstStyle/>
        <a:p>
          <a:endParaRPr lang="it-IT"/>
        </a:p>
      </dgm:t>
    </dgm:pt>
    <dgm:pt modelId="{AA3ABE9F-936E-4393-A9A3-11CDBE036052}" type="sibTrans" cxnId="{C594261E-7DDE-4316-BC04-FF7C414FFD5C}">
      <dgm:prSet/>
      <dgm:spPr/>
      <dgm:t>
        <a:bodyPr/>
        <a:lstStyle/>
        <a:p>
          <a:endParaRPr lang="it-IT"/>
        </a:p>
      </dgm:t>
    </dgm:pt>
    <dgm:pt modelId="{71851735-FA10-4361-9491-B062CCFE633C}">
      <dgm:prSet phldrT="[Testo]" custT="1"/>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1800" dirty="0" smtClean="0">
              <a:solidFill>
                <a:schemeClr val="tx1"/>
              </a:solidFill>
            </a:rPr>
            <a:t>Trasferimento dei dati </a:t>
          </a:r>
          <a:endParaRPr lang="it-IT" sz="1800" dirty="0">
            <a:solidFill>
              <a:schemeClr val="tx1"/>
            </a:solidFill>
          </a:endParaRPr>
        </a:p>
      </dgm:t>
    </dgm:pt>
    <dgm:pt modelId="{38BAF4F3-BF92-4576-B617-133B927C2A1C}" type="parTrans" cxnId="{977FA272-2597-452D-9623-55FECEEEA3E5}">
      <dgm:prSet/>
      <dgm:spPr/>
      <dgm:t>
        <a:bodyPr/>
        <a:lstStyle/>
        <a:p>
          <a:endParaRPr lang="it-IT"/>
        </a:p>
      </dgm:t>
    </dgm:pt>
    <dgm:pt modelId="{6E1EB3DD-5424-4F30-9D12-D9C31AA97B4D}" type="sibTrans" cxnId="{977FA272-2597-452D-9623-55FECEEEA3E5}">
      <dgm:prSet/>
      <dgm:spPr/>
      <dgm:t>
        <a:bodyPr/>
        <a:lstStyle/>
        <a:p>
          <a:endParaRPr lang="it-IT"/>
        </a:p>
      </dgm:t>
    </dgm:pt>
    <dgm:pt modelId="{D5E6129D-6ADF-446A-8ECA-84B77D45C66E}">
      <dgm:prSet phldrT="[Testo]" custT="1"/>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1800" dirty="0" smtClean="0">
              <a:solidFill>
                <a:schemeClr val="tx1"/>
              </a:solidFill>
            </a:rPr>
            <a:t>Periodo di conservazione</a:t>
          </a:r>
          <a:endParaRPr lang="it-IT" sz="1800" dirty="0">
            <a:solidFill>
              <a:schemeClr val="tx1"/>
            </a:solidFill>
          </a:endParaRPr>
        </a:p>
      </dgm:t>
    </dgm:pt>
    <dgm:pt modelId="{E1B2A189-3194-4235-A4A5-C8ABAE75A0A4}" type="parTrans" cxnId="{47E6042C-86F3-475F-9024-800D9F2CD033}">
      <dgm:prSet/>
      <dgm:spPr/>
      <dgm:t>
        <a:bodyPr/>
        <a:lstStyle/>
        <a:p>
          <a:endParaRPr lang="it-IT"/>
        </a:p>
      </dgm:t>
    </dgm:pt>
    <dgm:pt modelId="{9557DF27-B7F5-4868-A1C5-2826CFA5A5B6}" type="sibTrans" cxnId="{47E6042C-86F3-475F-9024-800D9F2CD033}">
      <dgm:prSet/>
      <dgm:spPr/>
      <dgm:t>
        <a:bodyPr/>
        <a:lstStyle/>
        <a:p>
          <a:endParaRPr lang="it-IT"/>
        </a:p>
      </dgm:t>
    </dgm:pt>
    <dgm:pt modelId="{E530E0F6-16AE-4901-8C16-9ECBF12A16FB}">
      <dgm:prSet phldrT="[Testo]" custT="1"/>
      <dgm:spPr/>
      <dgm:t>
        <a:bodyPr/>
        <a:lstStyle/>
        <a:p>
          <a:endParaRPr lang="it-IT" sz="1800" dirty="0"/>
        </a:p>
      </dgm:t>
    </dgm:pt>
    <dgm:pt modelId="{7A0341A5-5CCB-492A-879D-5012FB97CD74}" type="parTrans" cxnId="{EC660F3C-7C0A-46A8-9945-BCFD0388EFA8}">
      <dgm:prSet/>
      <dgm:spPr/>
      <dgm:t>
        <a:bodyPr/>
        <a:lstStyle/>
        <a:p>
          <a:endParaRPr lang="it-IT"/>
        </a:p>
      </dgm:t>
    </dgm:pt>
    <dgm:pt modelId="{A52C7E21-B250-42BC-843F-E5DF1DFAC72E}" type="sibTrans" cxnId="{EC660F3C-7C0A-46A8-9945-BCFD0388EFA8}">
      <dgm:prSet/>
      <dgm:spPr/>
      <dgm:t>
        <a:bodyPr/>
        <a:lstStyle/>
        <a:p>
          <a:endParaRPr lang="it-IT"/>
        </a:p>
      </dgm:t>
    </dgm:pt>
    <dgm:pt modelId="{76AC3018-C889-4022-A862-9B9EEBC52AB7}">
      <dgm:prSet phldrT="[Testo]" custT="1"/>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1800" dirty="0" smtClean="0">
              <a:solidFill>
                <a:schemeClr val="tx1"/>
              </a:solidFill>
            </a:rPr>
            <a:t>Trattamenti automatizzati - </a:t>
          </a:r>
          <a:r>
            <a:rPr lang="it-IT" sz="1800" dirty="0" err="1" smtClean="0">
              <a:solidFill>
                <a:schemeClr val="tx1"/>
              </a:solidFill>
            </a:rPr>
            <a:t>profilazione</a:t>
          </a:r>
          <a:endParaRPr lang="it-IT" sz="1800" dirty="0">
            <a:solidFill>
              <a:schemeClr val="tx1"/>
            </a:solidFill>
          </a:endParaRPr>
        </a:p>
      </dgm:t>
    </dgm:pt>
    <dgm:pt modelId="{46F97AAA-0C31-4203-AC9E-33D5CEC6E7AE}" type="parTrans" cxnId="{E54AA735-F3E7-419A-81C2-F47B12CD146B}">
      <dgm:prSet/>
      <dgm:spPr/>
      <dgm:t>
        <a:bodyPr/>
        <a:lstStyle/>
        <a:p>
          <a:endParaRPr lang="it-IT"/>
        </a:p>
      </dgm:t>
    </dgm:pt>
    <dgm:pt modelId="{3D6C9F21-77B1-4A75-8E75-3D5932F6A3D8}" type="sibTrans" cxnId="{E54AA735-F3E7-419A-81C2-F47B12CD146B}">
      <dgm:prSet/>
      <dgm:spPr/>
      <dgm:t>
        <a:bodyPr/>
        <a:lstStyle/>
        <a:p>
          <a:endParaRPr lang="it-IT"/>
        </a:p>
      </dgm:t>
    </dgm:pt>
    <dgm:pt modelId="{B4CE3037-2ED8-41E7-821B-B2E1F822BE6E}">
      <dgm:prSet phldrT="[Testo]" custT="1"/>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1800" dirty="0" smtClean="0">
              <a:solidFill>
                <a:schemeClr val="tx1"/>
              </a:solidFill>
            </a:rPr>
            <a:t>Tipologia di dati</a:t>
          </a:r>
          <a:endParaRPr lang="it-IT" sz="1800" dirty="0">
            <a:solidFill>
              <a:schemeClr val="tx1"/>
            </a:solidFill>
          </a:endParaRPr>
        </a:p>
      </dgm:t>
    </dgm:pt>
    <dgm:pt modelId="{9A0A00DB-9020-4ACC-A8D7-B568DA3302C0}" type="parTrans" cxnId="{B5A41275-B9C9-496B-9926-8B204FA4462B}">
      <dgm:prSet/>
      <dgm:spPr/>
      <dgm:t>
        <a:bodyPr/>
        <a:lstStyle/>
        <a:p>
          <a:endParaRPr lang="it-IT"/>
        </a:p>
      </dgm:t>
    </dgm:pt>
    <dgm:pt modelId="{E186830D-3462-44D2-92D1-EC4580C30EA1}" type="sibTrans" cxnId="{B5A41275-B9C9-496B-9926-8B204FA4462B}">
      <dgm:prSet/>
      <dgm:spPr/>
      <dgm:t>
        <a:bodyPr/>
        <a:lstStyle/>
        <a:p>
          <a:endParaRPr lang="it-IT"/>
        </a:p>
      </dgm:t>
    </dgm:pt>
    <dgm:pt modelId="{D5B0D5FF-5649-40B8-A572-9AFD532F76EA}">
      <dgm:prSet phldrT="[Testo]" custT="1"/>
      <dgm:spPr>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1800" dirty="0" smtClean="0">
              <a:solidFill>
                <a:schemeClr val="tx1"/>
              </a:solidFill>
            </a:rPr>
            <a:t>Diritti degli interessati</a:t>
          </a:r>
          <a:endParaRPr lang="it-IT" sz="1800" dirty="0">
            <a:solidFill>
              <a:schemeClr val="tx1"/>
            </a:solidFill>
          </a:endParaRPr>
        </a:p>
      </dgm:t>
    </dgm:pt>
    <dgm:pt modelId="{0B6E406F-3D6E-4D69-BFBF-46F2B404AFA3}" type="parTrans" cxnId="{1BDD70E8-905A-43A1-B2CA-5903618ABD26}">
      <dgm:prSet/>
      <dgm:spPr/>
      <dgm:t>
        <a:bodyPr/>
        <a:lstStyle/>
        <a:p>
          <a:endParaRPr lang="it-IT"/>
        </a:p>
      </dgm:t>
    </dgm:pt>
    <dgm:pt modelId="{6008DC0F-8552-4D5D-8965-37D8D8D7AE82}" type="sibTrans" cxnId="{1BDD70E8-905A-43A1-B2CA-5903618ABD26}">
      <dgm:prSet/>
      <dgm:spPr/>
      <dgm:t>
        <a:bodyPr/>
        <a:lstStyle/>
        <a:p>
          <a:endParaRPr lang="it-IT"/>
        </a:p>
      </dgm:t>
    </dgm:pt>
    <dgm:pt modelId="{D96DF2D6-9BF5-489A-98FE-8330741656BE}" type="pres">
      <dgm:prSet presAssocID="{2782ECB3-429B-4180-A561-E1B1641ECC84}" presName="cycle" presStyleCnt="0">
        <dgm:presLayoutVars>
          <dgm:chMax val="1"/>
          <dgm:dir/>
          <dgm:animLvl val="ctr"/>
          <dgm:resizeHandles val="exact"/>
        </dgm:presLayoutVars>
      </dgm:prSet>
      <dgm:spPr/>
      <dgm:t>
        <a:bodyPr/>
        <a:lstStyle/>
        <a:p>
          <a:endParaRPr lang="it-IT"/>
        </a:p>
      </dgm:t>
    </dgm:pt>
    <dgm:pt modelId="{2D2AB03C-8AEA-4C5F-8605-1EA819F1A553}" type="pres">
      <dgm:prSet presAssocID="{CE05A9AF-455A-464D-8A4C-BA0865AB62DE}" presName="centerShape" presStyleLbl="node0" presStyleIdx="0" presStyleCnt="1" custScaleX="127312" custScaleY="115588"/>
      <dgm:spPr/>
      <dgm:t>
        <a:bodyPr/>
        <a:lstStyle/>
        <a:p>
          <a:endParaRPr lang="it-IT"/>
        </a:p>
      </dgm:t>
    </dgm:pt>
    <dgm:pt modelId="{652578B2-3625-4A4B-8612-442C132DEE30}" type="pres">
      <dgm:prSet presAssocID="{60D8E43F-14AD-4744-8415-BFA2C67BB28F}" presName="Name9" presStyleLbl="parChTrans1D2" presStyleIdx="0" presStyleCnt="8"/>
      <dgm:spPr/>
      <dgm:t>
        <a:bodyPr/>
        <a:lstStyle/>
        <a:p>
          <a:endParaRPr lang="it-IT"/>
        </a:p>
      </dgm:t>
    </dgm:pt>
    <dgm:pt modelId="{276E8574-4A5E-42D5-A2BA-FFF708ACDBAF}" type="pres">
      <dgm:prSet presAssocID="{60D8E43F-14AD-4744-8415-BFA2C67BB28F}" presName="connTx" presStyleLbl="parChTrans1D2" presStyleIdx="0" presStyleCnt="8"/>
      <dgm:spPr/>
      <dgm:t>
        <a:bodyPr/>
        <a:lstStyle/>
        <a:p>
          <a:endParaRPr lang="it-IT"/>
        </a:p>
      </dgm:t>
    </dgm:pt>
    <dgm:pt modelId="{96D23A55-2138-4E60-9B91-16E2EB571B98}" type="pres">
      <dgm:prSet presAssocID="{E01ECD74-72CC-457A-8D33-4F141BD7A20D}" presName="node" presStyleLbl="node1" presStyleIdx="0" presStyleCnt="8" custScaleX="156371" custScaleY="131816" custRadScaleRad="101751" custRadScaleInc="-14941">
        <dgm:presLayoutVars>
          <dgm:bulletEnabled val="1"/>
        </dgm:presLayoutVars>
      </dgm:prSet>
      <dgm:spPr/>
      <dgm:t>
        <a:bodyPr/>
        <a:lstStyle/>
        <a:p>
          <a:endParaRPr lang="it-IT"/>
        </a:p>
      </dgm:t>
    </dgm:pt>
    <dgm:pt modelId="{0733AD03-0BD6-413C-B2D6-A820ADDF4535}" type="pres">
      <dgm:prSet presAssocID="{9A0A00DB-9020-4ACC-A8D7-B568DA3302C0}" presName="Name9" presStyleLbl="parChTrans1D2" presStyleIdx="1" presStyleCnt="8"/>
      <dgm:spPr/>
      <dgm:t>
        <a:bodyPr/>
        <a:lstStyle/>
        <a:p>
          <a:endParaRPr lang="it-IT"/>
        </a:p>
      </dgm:t>
    </dgm:pt>
    <dgm:pt modelId="{F99B2E1F-CEA2-4346-BB8F-053208D700E9}" type="pres">
      <dgm:prSet presAssocID="{9A0A00DB-9020-4ACC-A8D7-B568DA3302C0}" presName="connTx" presStyleLbl="parChTrans1D2" presStyleIdx="1" presStyleCnt="8"/>
      <dgm:spPr/>
      <dgm:t>
        <a:bodyPr/>
        <a:lstStyle/>
        <a:p>
          <a:endParaRPr lang="it-IT"/>
        </a:p>
      </dgm:t>
    </dgm:pt>
    <dgm:pt modelId="{D8ADDAFB-1A1E-45A0-977A-C69F10B3EB14}" type="pres">
      <dgm:prSet presAssocID="{B4CE3037-2ED8-41E7-821B-B2E1F822BE6E}" presName="node" presStyleLbl="node1" presStyleIdx="1" presStyleCnt="8" custScaleX="127312" custScaleY="115588" custRadScaleRad="98672" custRadScaleInc="19866">
        <dgm:presLayoutVars>
          <dgm:bulletEnabled val="1"/>
        </dgm:presLayoutVars>
      </dgm:prSet>
      <dgm:spPr/>
      <dgm:t>
        <a:bodyPr/>
        <a:lstStyle/>
        <a:p>
          <a:endParaRPr lang="it-IT"/>
        </a:p>
      </dgm:t>
    </dgm:pt>
    <dgm:pt modelId="{69443D3B-5C62-4780-B993-5CC118EB2EAA}" type="pres">
      <dgm:prSet presAssocID="{907D2210-40BB-410F-8AB2-CC092A1C25D6}" presName="Name9" presStyleLbl="parChTrans1D2" presStyleIdx="2" presStyleCnt="8"/>
      <dgm:spPr/>
      <dgm:t>
        <a:bodyPr/>
        <a:lstStyle/>
        <a:p>
          <a:endParaRPr lang="it-IT"/>
        </a:p>
      </dgm:t>
    </dgm:pt>
    <dgm:pt modelId="{3A5477D9-4E54-47E4-8E81-887C35263CE7}" type="pres">
      <dgm:prSet presAssocID="{907D2210-40BB-410F-8AB2-CC092A1C25D6}" presName="connTx" presStyleLbl="parChTrans1D2" presStyleIdx="2" presStyleCnt="8"/>
      <dgm:spPr/>
      <dgm:t>
        <a:bodyPr/>
        <a:lstStyle/>
        <a:p>
          <a:endParaRPr lang="it-IT"/>
        </a:p>
      </dgm:t>
    </dgm:pt>
    <dgm:pt modelId="{3DDCB3BB-E47B-4400-B8F8-665C3842A82F}" type="pres">
      <dgm:prSet presAssocID="{0F1DF7FC-F6C9-401A-8D02-D85BA785FA0E}" presName="node" presStyleLbl="node1" presStyleIdx="2" presStyleCnt="8" custScaleX="127312" custScaleY="115588">
        <dgm:presLayoutVars>
          <dgm:bulletEnabled val="1"/>
        </dgm:presLayoutVars>
      </dgm:prSet>
      <dgm:spPr/>
      <dgm:t>
        <a:bodyPr/>
        <a:lstStyle/>
        <a:p>
          <a:endParaRPr lang="it-IT"/>
        </a:p>
      </dgm:t>
    </dgm:pt>
    <dgm:pt modelId="{086C10C3-6548-4A5F-85E1-7D4A80AE96CA}" type="pres">
      <dgm:prSet presAssocID="{D6450F8A-EEFD-4539-BBA6-B45D18F15315}" presName="Name9" presStyleLbl="parChTrans1D2" presStyleIdx="3" presStyleCnt="8"/>
      <dgm:spPr/>
      <dgm:t>
        <a:bodyPr/>
        <a:lstStyle/>
        <a:p>
          <a:endParaRPr lang="it-IT"/>
        </a:p>
      </dgm:t>
    </dgm:pt>
    <dgm:pt modelId="{874CC353-DFB7-47BA-BA58-183560833055}" type="pres">
      <dgm:prSet presAssocID="{D6450F8A-EEFD-4539-BBA6-B45D18F15315}" presName="connTx" presStyleLbl="parChTrans1D2" presStyleIdx="3" presStyleCnt="8"/>
      <dgm:spPr/>
      <dgm:t>
        <a:bodyPr/>
        <a:lstStyle/>
        <a:p>
          <a:endParaRPr lang="it-IT"/>
        </a:p>
      </dgm:t>
    </dgm:pt>
    <dgm:pt modelId="{D310E7FB-DAA4-4E83-9835-E7B866E14DA4}" type="pres">
      <dgm:prSet presAssocID="{F0FC60E4-A737-488F-B09D-5CE94D9DEC29}" presName="node" presStyleLbl="node1" presStyleIdx="3" presStyleCnt="8" custScaleX="127312" custScaleY="115588" custRadScaleRad="103258" custRadScaleInc="-20561">
        <dgm:presLayoutVars>
          <dgm:bulletEnabled val="1"/>
        </dgm:presLayoutVars>
      </dgm:prSet>
      <dgm:spPr/>
      <dgm:t>
        <a:bodyPr/>
        <a:lstStyle/>
        <a:p>
          <a:endParaRPr lang="it-IT"/>
        </a:p>
      </dgm:t>
    </dgm:pt>
    <dgm:pt modelId="{01BC5CC5-B6F6-4DEB-9FA4-B61C55EBB3AB}" type="pres">
      <dgm:prSet presAssocID="{46F97AAA-0C31-4203-AC9E-33D5CEC6E7AE}" presName="Name9" presStyleLbl="parChTrans1D2" presStyleIdx="4" presStyleCnt="8"/>
      <dgm:spPr/>
      <dgm:t>
        <a:bodyPr/>
        <a:lstStyle/>
        <a:p>
          <a:endParaRPr lang="it-IT"/>
        </a:p>
      </dgm:t>
    </dgm:pt>
    <dgm:pt modelId="{816F2363-20C1-4005-91CC-C71FC15CFA9D}" type="pres">
      <dgm:prSet presAssocID="{46F97AAA-0C31-4203-AC9E-33D5CEC6E7AE}" presName="connTx" presStyleLbl="parChTrans1D2" presStyleIdx="4" presStyleCnt="8"/>
      <dgm:spPr/>
      <dgm:t>
        <a:bodyPr/>
        <a:lstStyle/>
        <a:p>
          <a:endParaRPr lang="it-IT"/>
        </a:p>
      </dgm:t>
    </dgm:pt>
    <dgm:pt modelId="{13671B99-059D-42BF-84E3-F78C1B6AEAE7}" type="pres">
      <dgm:prSet presAssocID="{76AC3018-C889-4022-A862-9B9EEBC52AB7}" presName="node" presStyleLbl="node1" presStyleIdx="4" presStyleCnt="8" custScaleX="135556" custScaleY="115187" custRadScaleRad="94851" custRadScaleInc="-19485">
        <dgm:presLayoutVars>
          <dgm:bulletEnabled val="1"/>
        </dgm:presLayoutVars>
      </dgm:prSet>
      <dgm:spPr/>
      <dgm:t>
        <a:bodyPr/>
        <a:lstStyle/>
        <a:p>
          <a:endParaRPr lang="it-IT"/>
        </a:p>
      </dgm:t>
    </dgm:pt>
    <dgm:pt modelId="{805C687B-3134-4147-A1E5-BA77C8937E8A}" type="pres">
      <dgm:prSet presAssocID="{38BAF4F3-BF92-4576-B617-133B927C2A1C}" presName="Name9" presStyleLbl="parChTrans1D2" presStyleIdx="5" presStyleCnt="8"/>
      <dgm:spPr/>
      <dgm:t>
        <a:bodyPr/>
        <a:lstStyle/>
        <a:p>
          <a:endParaRPr lang="it-IT"/>
        </a:p>
      </dgm:t>
    </dgm:pt>
    <dgm:pt modelId="{FC8F9011-3ADC-4F6C-833C-F5D95F1F132F}" type="pres">
      <dgm:prSet presAssocID="{38BAF4F3-BF92-4576-B617-133B927C2A1C}" presName="connTx" presStyleLbl="parChTrans1D2" presStyleIdx="5" presStyleCnt="8"/>
      <dgm:spPr/>
      <dgm:t>
        <a:bodyPr/>
        <a:lstStyle/>
        <a:p>
          <a:endParaRPr lang="it-IT"/>
        </a:p>
      </dgm:t>
    </dgm:pt>
    <dgm:pt modelId="{396B2DB9-9722-4D46-A4C9-22EB7A437B4C}" type="pres">
      <dgm:prSet presAssocID="{71851735-FA10-4361-9491-B062CCFE633C}" presName="node" presStyleLbl="node1" presStyleIdx="5" presStyleCnt="8" custScaleX="136800" custScaleY="110579" custRadScaleRad="89680" custRadScaleInc="4438">
        <dgm:presLayoutVars>
          <dgm:bulletEnabled val="1"/>
        </dgm:presLayoutVars>
      </dgm:prSet>
      <dgm:spPr/>
      <dgm:t>
        <a:bodyPr/>
        <a:lstStyle/>
        <a:p>
          <a:endParaRPr lang="it-IT"/>
        </a:p>
      </dgm:t>
    </dgm:pt>
    <dgm:pt modelId="{7769FC7B-FFD5-4201-A966-801170F82D18}" type="pres">
      <dgm:prSet presAssocID="{E1B2A189-3194-4235-A4A5-C8ABAE75A0A4}" presName="Name9" presStyleLbl="parChTrans1D2" presStyleIdx="6" presStyleCnt="8"/>
      <dgm:spPr/>
      <dgm:t>
        <a:bodyPr/>
        <a:lstStyle/>
        <a:p>
          <a:endParaRPr lang="it-IT"/>
        </a:p>
      </dgm:t>
    </dgm:pt>
    <dgm:pt modelId="{0E1262D8-8731-49AF-9888-A1B509FCA4B9}" type="pres">
      <dgm:prSet presAssocID="{E1B2A189-3194-4235-A4A5-C8ABAE75A0A4}" presName="connTx" presStyleLbl="parChTrans1D2" presStyleIdx="6" presStyleCnt="8"/>
      <dgm:spPr/>
      <dgm:t>
        <a:bodyPr/>
        <a:lstStyle/>
        <a:p>
          <a:endParaRPr lang="it-IT"/>
        </a:p>
      </dgm:t>
    </dgm:pt>
    <dgm:pt modelId="{C77186FF-A5AE-4724-A824-AFB8E07164D3}" type="pres">
      <dgm:prSet presAssocID="{D5E6129D-6ADF-446A-8ECA-84B77D45C66E}" presName="node" presStyleLbl="node1" presStyleIdx="6" presStyleCnt="8" custScaleX="141437" custScaleY="123754" custRadScaleRad="101250" custRadScaleInc="-12582">
        <dgm:presLayoutVars>
          <dgm:bulletEnabled val="1"/>
        </dgm:presLayoutVars>
      </dgm:prSet>
      <dgm:spPr/>
      <dgm:t>
        <a:bodyPr/>
        <a:lstStyle/>
        <a:p>
          <a:endParaRPr lang="it-IT"/>
        </a:p>
      </dgm:t>
    </dgm:pt>
    <dgm:pt modelId="{BD32D635-7E69-4F14-B1BA-653FDD372AE1}" type="pres">
      <dgm:prSet presAssocID="{0B6E406F-3D6E-4D69-BFBF-46F2B404AFA3}" presName="Name9" presStyleLbl="parChTrans1D2" presStyleIdx="7" presStyleCnt="8"/>
      <dgm:spPr/>
      <dgm:t>
        <a:bodyPr/>
        <a:lstStyle/>
        <a:p>
          <a:endParaRPr lang="it-IT"/>
        </a:p>
      </dgm:t>
    </dgm:pt>
    <dgm:pt modelId="{5021683C-2153-405C-9191-6ECCA533668C}" type="pres">
      <dgm:prSet presAssocID="{0B6E406F-3D6E-4D69-BFBF-46F2B404AFA3}" presName="connTx" presStyleLbl="parChTrans1D2" presStyleIdx="7" presStyleCnt="8"/>
      <dgm:spPr/>
      <dgm:t>
        <a:bodyPr/>
        <a:lstStyle/>
        <a:p>
          <a:endParaRPr lang="it-IT"/>
        </a:p>
      </dgm:t>
    </dgm:pt>
    <dgm:pt modelId="{213534D7-D970-4174-9B85-83419845EC82}" type="pres">
      <dgm:prSet presAssocID="{D5B0D5FF-5649-40B8-A572-9AFD532F76EA}" presName="node" presStyleLbl="node1" presStyleIdx="7" presStyleCnt="8" custScaleX="123393" custScaleY="111215" custRadScaleRad="103368" custRadScaleInc="-33560">
        <dgm:presLayoutVars>
          <dgm:bulletEnabled val="1"/>
        </dgm:presLayoutVars>
      </dgm:prSet>
      <dgm:spPr/>
      <dgm:t>
        <a:bodyPr/>
        <a:lstStyle/>
        <a:p>
          <a:endParaRPr lang="it-IT"/>
        </a:p>
      </dgm:t>
    </dgm:pt>
  </dgm:ptLst>
  <dgm:cxnLst>
    <dgm:cxn modelId="{772C3AF3-61A4-4883-BA46-4D01DD1B2F7F}" type="presOf" srcId="{2782ECB3-429B-4180-A561-E1B1641ECC84}" destId="{D96DF2D6-9BF5-489A-98FE-8330741656BE}" srcOrd="0" destOrd="0" presId="urn:microsoft.com/office/officeart/2005/8/layout/radial1"/>
    <dgm:cxn modelId="{CB190B58-3301-414F-802B-41719F46D1E9}" type="presOf" srcId="{46F97AAA-0C31-4203-AC9E-33D5CEC6E7AE}" destId="{816F2363-20C1-4005-91CC-C71FC15CFA9D}" srcOrd="1" destOrd="0" presId="urn:microsoft.com/office/officeart/2005/8/layout/radial1"/>
    <dgm:cxn modelId="{A515D469-22D9-4E3B-8F3F-A5FAF029B209}" type="presOf" srcId="{907D2210-40BB-410F-8AB2-CC092A1C25D6}" destId="{3A5477D9-4E54-47E4-8E81-887C35263CE7}" srcOrd="1" destOrd="0" presId="urn:microsoft.com/office/officeart/2005/8/layout/radial1"/>
    <dgm:cxn modelId="{B5A41275-B9C9-496B-9926-8B204FA4462B}" srcId="{CE05A9AF-455A-464D-8A4C-BA0865AB62DE}" destId="{B4CE3037-2ED8-41E7-821B-B2E1F822BE6E}" srcOrd="1" destOrd="0" parTransId="{9A0A00DB-9020-4ACC-A8D7-B568DA3302C0}" sibTransId="{E186830D-3462-44D2-92D1-EC4580C30EA1}"/>
    <dgm:cxn modelId="{2B9908D9-0594-429D-B49A-10E1D5AD7033}" type="presOf" srcId="{F0FC60E4-A737-488F-B09D-5CE94D9DEC29}" destId="{D310E7FB-DAA4-4E83-9835-E7B866E14DA4}" srcOrd="0" destOrd="0" presId="urn:microsoft.com/office/officeart/2005/8/layout/radial1"/>
    <dgm:cxn modelId="{3B506D46-C789-4158-9EE7-FA08BD2CB406}" type="presOf" srcId="{38BAF4F3-BF92-4576-B617-133B927C2A1C}" destId="{805C687B-3134-4147-A1E5-BA77C8937E8A}" srcOrd="0" destOrd="0" presId="urn:microsoft.com/office/officeart/2005/8/layout/radial1"/>
    <dgm:cxn modelId="{298DACDF-EEF8-4F05-980F-5E557077433E}" type="presOf" srcId="{D5E6129D-6ADF-446A-8ECA-84B77D45C66E}" destId="{C77186FF-A5AE-4724-A824-AFB8E07164D3}" srcOrd="0" destOrd="0" presId="urn:microsoft.com/office/officeart/2005/8/layout/radial1"/>
    <dgm:cxn modelId="{51A7F43E-90B8-49C1-8CC4-AC52D87E7BDB}" type="presOf" srcId="{D6450F8A-EEFD-4539-BBA6-B45D18F15315}" destId="{874CC353-DFB7-47BA-BA58-183560833055}" srcOrd="1" destOrd="0" presId="urn:microsoft.com/office/officeart/2005/8/layout/radial1"/>
    <dgm:cxn modelId="{313ADF15-4493-4A48-9238-1187A2487870}" type="presOf" srcId="{9A0A00DB-9020-4ACC-A8D7-B568DA3302C0}" destId="{F99B2E1F-CEA2-4346-BB8F-053208D700E9}" srcOrd="1" destOrd="0" presId="urn:microsoft.com/office/officeart/2005/8/layout/radial1"/>
    <dgm:cxn modelId="{DB29712A-C77E-4892-AC30-AEEFB17CE55B}" type="presOf" srcId="{D6450F8A-EEFD-4539-BBA6-B45D18F15315}" destId="{086C10C3-6548-4A5F-85E1-7D4A80AE96CA}" srcOrd="0" destOrd="0" presId="urn:microsoft.com/office/officeart/2005/8/layout/radial1"/>
    <dgm:cxn modelId="{0CF5B9BB-9498-4F49-9030-43B29E164EFD}" srcId="{2782ECB3-429B-4180-A561-E1B1641ECC84}" destId="{CE05A9AF-455A-464D-8A4C-BA0865AB62DE}" srcOrd="0" destOrd="0" parTransId="{C6824F61-D749-43B7-A46B-0F602EF4828E}" sibTransId="{E25B485F-6A32-48AA-BA73-730D0C98A18A}"/>
    <dgm:cxn modelId="{5457B068-5E4A-4564-81C4-7B7F7C4A3822}" type="presOf" srcId="{907D2210-40BB-410F-8AB2-CC092A1C25D6}" destId="{69443D3B-5C62-4780-B993-5CC118EB2EAA}" srcOrd="0" destOrd="0" presId="urn:microsoft.com/office/officeart/2005/8/layout/radial1"/>
    <dgm:cxn modelId="{E54AA735-F3E7-419A-81C2-F47B12CD146B}" srcId="{CE05A9AF-455A-464D-8A4C-BA0865AB62DE}" destId="{76AC3018-C889-4022-A862-9B9EEBC52AB7}" srcOrd="4" destOrd="0" parTransId="{46F97AAA-0C31-4203-AC9E-33D5CEC6E7AE}" sibTransId="{3D6C9F21-77B1-4A75-8E75-3D5932F6A3D8}"/>
    <dgm:cxn modelId="{826DAE29-B88E-4987-A2EA-F5558E8637ED}" type="presOf" srcId="{60D8E43F-14AD-4744-8415-BFA2C67BB28F}" destId="{652578B2-3625-4A4B-8612-442C132DEE30}" srcOrd="0" destOrd="0" presId="urn:microsoft.com/office/officeart/2005/8/layout/radial1"/>
    <dgm:cxn modelId="{92A07B7D-8B72-4DC2-827F-856462C55468}" type="presOf" srcId="{E1B2A189-3194-4235-A4A5-C8ABAE75A0A4}" destId="{7769FC7B-FFD5-4201-A966-801170F82D18}" srcOrd="0" destOrd="0" presId="urn:microsoft.com/office/officeart/2005/8/layout/radial1"/>
    <dgm:cxn modelId="{82AD1723-BEE7-4E9C-95ED-9A9AC9D24323}" type="presOf" srcId="{D5B0D5FF-5649-40B8-A572-9AFD532F76EA}" destId="{213534D7-D970-4174-9B85-83419845EC82}" srcOrd="0" destOrd="0" presId="urn:microsoft.com/office/officeart/2005/8/layout/radial1"/>
    <dgm:cxn modelId="{F23A4941-0915-48D1-A8E5-00BD7C7E5785}" type="presOf" srcId="{9A0A00DB-9020-4ACC-A8D7-B568DA3302C0}" destId="{0733AD03-0BD6-413C-B2D6-A820ADDF4535}" srcOrd="0" destOrd="0" presId="urn:microsoft.com/office/officeart/2005/8/layout/radial1"/>
    <dgm:cxn modelId="{50378EB0-F63C-44C6-85CE-E537A3445917}" type="presOf" srcId="{71851735-FA10-4361-9491-B062CCFE633C}" destId="{396B2DB9-9722-4D46-A4C9-22EB7A437B4C}" srcOrd="0" destOrd="0" presId="urn:microsoft.com/office/officeart/2005/8/layout/radial1"/>
    <dgm:cxn modelId="{5ED01FB3-39AE-4C1A-8453-1564FB812E1C}" type="presOf" srcId="{CE05A9AF-455A-464D-8A4C-BA0865AB62DE}" destId="{2D2AB03C-8AEA-4C5F-8605-1EA819F1A553}" srcOrd="0" destOrd="0" presId="urn:microsoft.com/office/officeart/2005/8/layout/radial1"/>
    <dgm:cxn modelId="{191AE6E3-D884-48CD-9A0B-AE132294507D}" type="presOf" srcId="{E01ECD74-72CC-457A-8D33-4F141BD7A20D}" destId="{96D23A55-2138-4E60-9B91-16E2EB571B98}" srcOrd="0" destOrd="0" presId="urn:microsoft.com/office/officeart/2005/8/layout/radial1"/>
    <dgm:cxn modelId="{806E8090-B607-4922-A1DF-A74F47F7552E}" type="presOf" srcId="{0B6E406F-3D6E-4D69-BFBF-46F2B404AFA3}" destId="{5021683C-2153-405C-9191-6ECCA533668C}" srcOrd="1" destOrd="0" presId="urn:microsoft.com/office/officeart/2005/8/layout/radial1"/>
    <dgm:cxn modelId="{15FD6A38-BF4D-4DCE-9B99-3C34B8D43D4D}" type="presOf" srcId="{60D8E43F-14AD-4744-8415-BFA2C67BB28F}" destId="{276E8574-4A5E-42D5-A2BA-FFF708ACDBAF}" srcOrd="1" destOrd="0" presId="urn:microsoft.com/office/officeart/2005/8/layout/radial1"/>
    <dgm:cxn modelId="{8CE105A2-6057-48C5-B930-B0446D19F90E}" type="presOf" srcId="{E1B2A189-3194-4235-A4A5-C8ABAE75A0A4}" destId="{0E1262D8-8731-49AF-9888-A1B509FCA4B9}" srcOrd="1" destOrd="0" presId="urn:microsoft.com/office/officeart/2005/8/layout/radial1"/>
    <dgm:cxn modelId="{EC660F3C-7C0A-46A8-9945-BCFD0388EFA8}" srcId="{2782ECB3-429B-4180-A561-E1B1641ECC84}" destId="{E530E0F6-16AE-4901-8C16-9ECBF12A16FB}" srcOrd="1" destOrd="0" parTransId="{7A0341A5-5CCB-492A-879D-5012FB97CD74}" sibTransId="{A52C7E21-B250-42BC-843F-E5DF1DFAC72E}"/>
    <dgm:cxn modelId="{261596B9-229C-487A-B629-B1FDCA57F2E6}" type="presOf" srcId="{0F1DF7FC-F6C9-401A-8D02-D85BA785FA0E}" destId="{3DDCB3BB-E47B-4400-B8F8-665C3842A82F}" srcOrd="0" destOrd="0" presId="urn:microsoft.com/office/officeart/2005/8/layout/radial1"/>
    <dgm:cxn modelId="{541FD938-AB6A-4628-98A8-A47E9E734DC5}" type="presOf" srcId="{38BAF4F3-BF92-4576-B617-133B927C2A1C}" destId="{FC8F9011-3ADC-4F6C-833C-F5D95F1F132F}" srcOrd="1" destOrd="0" presId="urn:microsoft.com/office/officeart/2005/8/layout/radial1"/>
    <dgm:cxn modelId="{55D88311-2844-4EFB-BC34-58D0622E3881}" type="presOf" srcId="{46F97AAA-0C31-4203-AC9E-33D5CEC6E7AE}" destId="{01BC5CC5-B6F6-4DEB-9FA4-B61C55EBB3AB}" srcOrd="0" destOrd="0" presId="urn:microsoft.com/office/officeart/2005/8/layout/radial1"/>
    <dgm:cxn modelId="{47D97C45-836A-4D30-829E-BC868899398C}" type="presOf" srcId="{B4CE3037-2ED8-41E7-821B-B2E1F822BE6E}" destId="{D8ADDAFB-1A1E-45A0-977A-C69F10B3EB14}" srcOrd="0" destOrd="0" presId="urn:microsoft.com/office/officeart/2005/8/layout/radial1"/>
    <dgm:cxn modelId="{28358CF6-0554-4661-808B-A63597474300}" type="presOf" srcId="{76AC3018-C889-4022-A862-9B9EEBC52AB7}" destId="{13671B99-059D-42BF-84E3-F78C1B6AEAE7}" srcOrd="0" destOrd="0" presId="urn:microsoft.com/office/officeart/2005/8/layout/radial1"/>
    <dgm:cxn modelId="{E2843779-6347-4934-A72B-7BA51CB0A2CB}" srcId="{CE05A9AF-455A-464D-8A4C-BA0865AB62DE}" destId="{E01ECD74-72CC-457A-8D33-4F141BD7A20D}" srcOrd="0" destOrd="0" parTransId="{60D8E43F-14AD-4744-8415-BFA2C67BB28F}" sibTransId="{0C05DD6E-4857-4E73-A7AB-DD88A8970AA5}"/>
    <dgm:cxn modelId="{C594261E-7DDE-4316-BC04-FF7C414FFD5C}" srcId="{CE05A9AF-455A-464D-8A4C-BA0865AB62DE}" destId="{F0FC60E4-A737-488F-B09D-5CE94D9DEC29}" srcOrd="3" destOrd="0" parTransId="{D6450F8A-EEFD-4539-BBA6-B45D18F15315}" sibTransId="{AA3ABE9F-936E-4393-A9A3-11CDBE036052}"/>
    <dgm:cxn modelId="{47E6042C-86F3-475F-9024-800D9F2CD033}" srcId="{CE05A9AF-455A-464D-8A4C-BA0865AB62DE}" destId="{D5E6129D-6ADF-446A-8ECA-84B77D45C66E}" srcOrd="6" destOrd="0" parTransId="{E1B2A189-3194-4235-A4A5-C8ABAE75A0A4}" sibTransId="{9557DF27-B7F5-4868-A1C5-2826CFA5A5B6}"/>
    <dgm:cxn modelId="{52230EAE-7A39-4B1F-A21C-3E64E413D372}" type="presOf" srcId="{0B6E406F-3D6E-4D69-BFBF-46F2B404AFA3}" destId="{BD32D635-7E69-4F14-B1BA-653FDD372AE1}" srcOrd="0" destOrd="0" presId="urn:microsoft.com/office/officeart/2005/8/layout/radial1"/>
    <dgm:cxn modelId="{C92548AE-110B-456A-BCE3-02A26C2FBCD0}" srcId="{CE05A9AF-455A-464D-8A4C-BA0865AB62DE}" destId="{0F1DF7FC-F6C9-401A-8D02-D85BA785FA0E}" srcOrd="2" destOrd="0" parTransId="{907D2210-40BB-410F-8AB2-CC092A1C25D6}" sibTransId="{21B1B557-D3DC-4E98-AECE-F4F09575D4FF}"/>
    <dgm:cxn modelId="{1BDD70E8-905A-43A1-B2CA-5903618ABD26}" srcId="{CE05A9AF-455A-464D-8A4C-BA0865AB62DE}" destId="{D5B0D5FF-5649-40B8-A572-9AFD532F76EA}" srcOrd="7" destOrd="0" parTransId="{0B6E406F-3D6E-4D69-BFBF-46F2B404AFA3}" sibTransId="{6008DC0F-8552-4D5D-8965-37D8D8D7AE82}"/>
    <dgm:cxn modelId="{977FA272-2597-452D-9623-55FECEEEA3E5}" srcId="{CE05A9AF-455A-464D-8A4C-BA0865AB62DE}" destId="{71851735-FA10-4361-9491-B062CCFE633C}" srcOrd="5" destOrd="0" parTransId="{38BAF4F3-BF92-4576-B617-133B927C2A1C}" sibTransId="{6E1EB3DD-5424-4F30-9D12-D9C31AA97B4D}"/>
    <dgm:cxn modelId="{A05CE656-1779-4339-B00E-8CAAA6A68445}" type="presParOf" srcId="{D96DF2D6-9BF5-489A-98FE-8330741656BE}" destId="{2D2AB03C-8AEA-4C5F-8605-1EA819F1A553}" srcOrd="0" destOrd="0" presId="urn:microsoft.com/office/officeart/2005/8/layout/radial1"/>
    <dgm:cxn modelId="{3D48E4D7-DEA5-4725-BD09-CECDCF36AF92}" type="presParOf" srcId="{D96DF2D6-9BF5-489A-98FE-8330741656BE}" destId="{652578B2-3625-4A4B-8612-442C132DEE30}" srcOrd="1" destOrd="0" presId="urn:microsoft.com/office/officeart/2005/8/layout/radial1"/>
    <dgm:cxn modelId="{745EC3FC-EFE5-4E7A-917F-80C5A6225084}" type="presParOf" srcId="{652578B2-3625-4A4B-8612-442C132DEE30}" destId="{276E8574-4A5E-42D5-A2BA-FFF708ACDBAF}" srcOrd="0" destOrd="0" presId="urn:microsoft.com/office/officeart/2005/8/layout/radial1"/>
    <dgm:cxn modelId="{4BDCF4E5-FC25-42E2-80F6-3B8D9710E394}" type="presParOf" srcId="{D96DF2D6-9BF5-489A-98FE-8330741656BE}" destId="{96D23A55-2138-4E60-9B91-16E2EB571B98}" srcOrd="2" destOrd="0" presId="urn:microsoft.com/office/officeart/2005/8/layout/radial1"/>
    <dgm:cxn modelId="{275B1492-A9E4-45A7-B1C7-1144B11987EA}" type="presParOf" srcId="{D96DF2D6-9BF5-489A-98FE-8330741656BE}" destId="{0733AD03-0BD6-413C-B2D6-A820ADDF4535}" srcOrd="3" destOrd="0" presId="urn:microsoft.com/office/officeart/2005/8/layout/radial1"/>
    <dgm:cxn modelId="{A3FEA9B1-5E5F-47CE-86AB-44E730E04BDC}" type="presParOf" srcId="{0733AD03-0BD6-413C-B2D6-A820ADDF4535}" destId="{F99B2E1F-CEA2-4346-BB8F-053208D700E9}" srcOrd="0" destOrd="0" presId="urn:microsoft.com/office/officeart/2005/8/layout/radial1"/>
    <dgm:cxn modelId="{8126E7F8-EE14-4250-9F15-90F24A0701C7}" type="presParOf" srcId="{D96DF2D6-9BF5-489A-98FE-8330741656BE}" destId="{D8ADDAFB-1A1E-45A0-977A-C69F10B3EB14}" srcOrd="4" destOrd="0" presId="urn:microsoft.com/office/officeart/2005/8/layout/radial1"/>
    <dgm:cxn modelId="{B173BD5C-C1CD-46B7-BDA2-27A587F0FA23}" type="presParOf" srcId="{D96DF2D6-9BF5-489A-98FE-8330741656BE}" destId="{69443D3B-5C62-4780-B993-5CC118EB2EAA}" srcOrd="5" destOrd="0" presId="urn:microsoft.com/office/officeart/2005/8/layout/radial1"/>
    <dgm:cxn modelId="{A32B0C6D-6C43-40DA-B4EA-D210E07D96C7}" type="presParOf" srcId="{69443D3B-5C62-4780-B993-5CC118EB2EAA}" destId="{3A5477D9-4E54-47E4-8E81-887C35263CE7}" srcOrd="0" destOrd="0" presId="urn:microsoft.com/office/officeart/2005/8/layout/radial1"/>
    <dgm:cxn modelId="{88F557A0-DF35-47FA-A0C1-1DD4F141BD7E}" type="presParOf" srcId="{D96DF2D6-9BF5-489A-98FE-8330741656BE}" destId="{3DDCB3BB-E47B-4400-B8F8-665C3842A82F}" srcOrd="6" destOrd="0" presId="urn:microsoft.com/office/officeart/2005/8/layout/radial1"/>
    <dgm:cxn modelId="{B4960908-5A66-4B0E-8ABE-B739EA1D39C8}" type="presParOf" srcId="{D96DF2D6-9BF5-489A-98FE-8330741656BE}" destId="{086C10C3-6548-4A5F-85E1-7D4A80AE96CA}" srcOrd="7" destOrd="0" presId="urn:microsoft.com/office/officeart/2005/8/layout/radial1"/>
    <dgm:cxn modelId="{38CB9B7C-6FFE-48B2-9628-CB4504DF6C9A}" type="presParOf" srcId="{086C10C3-6548-4A5F-85E1-7D4A80AE96CA}" destId="{874CC353-DFB7-47BA-BA58-183560833055}" srcOrd="0" destOrd="0" presId="urn:microsoft.com/office/officeart/2005/8/layout/radial1"/>
    <dgm:cxn modelId="{A0B1161F-1D2A-4412-9630-48351EABCA91}" type="presParOf" srcId="{D96DF2D6-9BF5-489A-98FE-8330741656BE}" destId="{D310E7FB-DAA4-4E83-9835-E7B866E14DA4}" srcOrd="8" destOrd="0" presId="urn:microsoft.com/office/officeart/2005/8/layout/radial1"/>
    <dgm:cxn modelId="{1F4C2627-66D9-4F85-A34A-31927F2EFE90}" type="presParOf" srcId="{D96DF2D6-9BF5-489A-98FE-8330741656BE}" destId="{01BC5CC5-B6F6-4DEB-9FA4-B61C55EBB3AB}" srcOrd="9" destOrd="0" presId="urn:microsoft.com/office/officeart/2005/8/layout/radial1"/>
    <dgm:cxn modelId="{15086D8E-DF35-48A8-8893-3C6F0504C131}" type="presParOf" srcId="{01BC5CC5-B6F6-4DEB-9FA4-B61C55EBB3AB}" destId="{816F2363-20C1-4005-91CC-C71FC15CFA9D}" srcOrd="0" destOrd="0" presId="urn:microsoft.com/office/officeart/2005/8/layout/radial1"/>
    <dgm:cxn modelId="{FD1BB2C3-6E95-46F0-B889-DD02AF6FDF51}" type="presParOf" srcId="{D96DF2D6-9BF5-489A-98FE-8330741656BE}" destId="{13671B99-059D-42BF-84E3-F78C1B6AEAE7}" srcOrd="10" destOrd="0" presId="urn:microsoft.com/office/officeart/2005/8/layout/radial1"/>
    <dgm:cxn modelId="{9B73F174-08AE-415E-A9FD-873DC0285F53}" type="presParOf" srcId="{D96DF2D6-9BF5-489A-98FE-8330741656BE}" destId="{805C687B-3134-4147-A1E5-BA77C8937E8A}" srcOrd="11" destOrd="0" presId="urn:microsoft.com/office/officeart/2005/8/layout/radial1"/>
    <dgm:cxn modelId="{F0E80755-496B-473C-ACB6-EFABE5D7D389}" type="presParOf" srcId="{805C687B-3134-4147-A1E5-BA77C8937E8A}" destId="{FC8F9011-3ADC-4F6C-833C-F5D95F1F132F}" srcOrd="0" destOrd="0" presId="urn:microsoft.com/office/officeart/2005/8/layout/radial1"/>
    <dgm:cxn modelId="{6B840D46-6CBB-44F0-A8EC-EC7B317445A6}" type="presParOf" srcId="{D96DF2D6-9BF5-489A-98FE-8330741656BE}" destId="{396B2DB9-9722-4D46-A4C9-22EB7A437B4C}" srcOrd="12" destOrd="0" presId="urn:microsoft.com/office/officeart/2005/8/layout/radial1"/>
    <dgm:cxn modelId="{84CAB0D6-7A74-4C50-9F9D-1D376F71FFEE}" type="presParOf" srcId="{D96DF2D6-9BF5-489A-98FE-8330741656BE}" destId="{7769FC7B-FFD5-4201-A966-801170F82D18}" srcOrd="13" destOrd="0" presId="urn:microsoft.com/office/officeart/2005/8/layout/radial1"/>
    <dgm:cxn modelId="{C34DEBAD-239B-42E3-8AD2-1749BD38EDF5}" type="presParOf" srcId="{7769FC7B-FFD5-4201-A966-801170F82D18}" destId="{0E1262D8-8731-49AF-9888-A1B509FCA4B9}" srcOrd="0" destOrd="0" presId="urn:microsoft.com/office/officeart/2005/8/layout/radial1"/>
    <dgm:cxn modelId="{728D78E9-6116-4E89-B728-2A7C1D0D466A}" type="presParOf" srcId="{D96DF2D6-9BF5-489A-98FE-8330741656BE}" destId="{C77186FF-A5AE-4724-A824-AFB8E07164D3}" srcOrd="14" destOrd="0" presId="urn:microsoft.com/office/officeart/2005/8/layout/radial1"/>
    <dgm:cxn modelId="{0550BC84-17C1-434C-86D3-DB85BCE4E878}" type="presParOf" srcId="{D96DF2D6-9BF5-489A-98FE-8330741656BE}" destId="{BD32D635-7E69-4F14-B1BA-653FDD372AE1}" srcOrd="15" destOrd="0" presId="urn:microsoft.com/office/officeart/2005/8/layout/radial1"/>
    <dgm:cxn modelId="{682DA77D-B294-4E29-8602-DFF9FAEA3C5F}" type="presParOf" srcId="{BD32D635-7E69-4F14-B1BA-653FDD372AE1}" destId="{5021683C-2153-405C-9191-6ECCA533668C}" srcOrd="0" destOrd="0" presId="urn:microsoft.com/office/officeart/2005/8/layout/radial1"/>
    <dgm:cxn modelId="{76B2DC5C-610F-4233-8EE5-52F691741362}" type="presParOf" srcId="{D96DF2D6-9BF5-489A-98FE-8330741656BE}" destId="{213534D7-D970-4174-9B85-83419845EC82}" srcOrd="16"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A72B21-4738-49BC-883B-D7DBF2C3D41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it-IT"/>
        </a:p>
      </dgm:t>
    </dgm:pt>
    <dgm:pt modelId="{9B4FF846-915F-4104-B8F5-421D1D26F96D}">
      <dgm:prSet phldrT="[Testo]"/>
      <dgm:spPr>
        <a:solidFill>
          <a:schemeClr val="tx2"/>
        </a:solidFill>
        <a:ln>
          <a:solidFill>
            <a:schemeClr val="tx1">
              <a:lumMod val="65000"/>
              <a:lumOff val="35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pPr algn="l"/>
          <a:r>
            <a:rPr lang="it-IT" dirty="0" smtClean="0">
              <a:solidFill>
                <a:schemeClr val="tx1"/>
              </a:solidFill>
            </a:rPr>
            <a:t>Diritto all’oblio</a:t>
          </a:r>
          <a:endParaRPr lang="it-IT" dirty="0">
            <a:solidFill>
              <a:schemeClr val="tx1"/>
            </a:solidFill>
          </a:endParaRPr>
        </a:p>
      </dgm:t>
    </dgm:pt>
    <dgm:pt modelId="{A7E6FAA7-0A73-4ACC-91B7-6DD6B66A9617}" type="parTrans" cxnId="{09624B5E-9630-451E-84B5-C1B83A345D7A}">
      <dgm:prSet/>
      <dgm:spPr/>
      <dgm:t>
        <a:bodyPr/>
        <a:lstStyle/>
        <a:p>
          <a:pPr algn="l"/>
          <a:endParaRPr lang="it-IT"/>
        </a:p>
      </dgm:t>
    </dgm:pt>
    <dgm:pt modelId="{D83B2E3C-EFB2-4E67-8E91-DBAD7BA8648A}" type="sibTrans" cxnId="{09624B5E-9630-451E-84B5-C1B83A345D7A}">
      <dgm:prSet/>
      <dgm:spPr/>
      <dgm:t>
        <a:bodyPr/>
        <a:lstStyle/>
        <a:p>
          <a:pPr algn="l"/>
          <a:endParaRPr lang="it-IT"/>
        </a:p>
      </dgm:t>
    </dgm:pt>
    <dgm:pt modelId="{DF6C842B-A0A5-4971-BE65-4D76DAEE3E24}">
      <dgm:prSet phldrT="[Testo]"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it-IT" sz="1700" dirty="0" smtClean="0"/>
            <a:t>diritto ad essere cancellato se ricorrono dei motivi, con obbligo di comunicazione</a:t>
          </a:r>
          <a:endParaRPr lang="it-IT" sz="1700" dirty="0"/>
        </a:p>
      </dgm:t>
    </dgm:pt>
    <dgm:pt modelId="{D1DA013F-892D-426E-882A-743C88279DFE}" type="parTrans" cxnId="{EACC718B-0FE2-4114-9EB6-1D809D52C2B1}">
      <dgm:prSet/>
      <dgm:spPr/>
      <dgm:t>
        <a:bodyPr/>
        <a:lstStyle/>
        <a:p>
          <a:pPr algn="l"/>
          <a:endParaRPr lang="it-IT"/>
        </a:p>
      </dgm:t>
    </dgm:pt>
    <dgm:pt modelId="{252FBD01-71A7-44CB-8C73-4416FA82E497}" type="sibTrans" cxnId="{EACC718B-0FE2-4114-9EB6-1D809D52C2B1}">
      <dgm:prSet/>
      <dgm:spPr/>
      <dgm:t>
        <a:bodyPr/>
        <a:lstStyle/>
        <a:p>
          <a:pPr algn="l"/>
          <a:endParaRPr lang="it-IT"/>
        </a:p>
      </dgm:t>
    </dgm:pt>
    <dgm:pt modelId="{5B050665-631A-4598-9499-51A9863BEE77}">
      <dgm:prSet phldrT="[Testo]"/>
      <dgm:spPr>
        <a:solidFill>
          <a:schemeClr val="tx2"/>
        </a:solidFill>
        <a:ln>
          <a:solidFill>
            <a:schemeClr val="tx1">
              <a:lumMod val="65000"/>
              <a:lumOff val="35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pPr algn="l"/>
          <a:r>
            <a:rPr lang="it-IT" dirty="0" smtClean="0">
              <a:solidFill>
                <a:schemeClr val="tx1"/>
              </a:solidFill>
            </a:rPr>
            <a:t>Diritto di limitazione</a:t>
          </a:r>
          <a:endParaRPr lang="it-IT" dirty="0">
            <a:solidFill>
              <a:schemeClr val="tx1"/>
            </a:solidFill>
          </a:endParaRPr>
        </a:p>
      </dgm:t>
    </dgm:pt>
    <dgm:pt modelId="{F0727069-2891-453F-8426-176CE9678DCD}" type="parTrans" cxnId="{39FB0AE8-4D36-4FC6-92D7-FEB79B49F445}">
      <dgm:prSet/>
      <dgm:spPr/>
      <dgm:t>
        <a:bodyPr/>
        <a:lstStyle/>
        <a:p>
          <a:pPr algn="l"/>
          <a:endParaRPr lang="it-IT"/>
        </a:p>
      </dgm:t>
    </dgm:pt>
    <dgm:pt modelId="{611E4F33-9247-4E42-8717-1BA6155FF29D}" type="sibTrans" cxnId="{39FB0AE8-4D36-4FC6-92D7-FEB79B49F445}">
      <dgm:prSet/>
      <dgm:spPr/>
      <dgm:t>
        <a:bodyPr/>
        <a:lstStyle/>
        <a:p>
          <a:pPr algn="l"/>
          <a:endParaRPr lang="it-IT"/>
        </a:p>
      </dgm:t>
    </dgm:pt>
    <dgm:pt modelId="{B6559658-698D-49AB-B361-E42C296DC8E9}">
      <dgm:prSet phldrT="[Testo]"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it-IT" sz="1700" dirty="0" smtClean="0"/>
            <a:t>diritto di limitare il trattamento, pur conservando i dati </a:t>
          </a:r>
          <a:endParaRPr lang="it-IT" sz="1700" dirty="0"/>
        </a:p>
      </dgm:t>
    </dgm:pt>
    <dgm:pt modelId="{06C4F864-AB06-479D-BB69-FE86F45B82A5}" type="parTrans" cxnId="{959B2CB6-7685-4D7F-8F95-02997C77243D}">
      <dgm:prSet/>
      <dgm:spPr/>
      <dgm:t>
        <a:bodyPr/>
        <a:lstStyle/>
        <a:p>
          <a:pPr algn="l"/>
          <a:endParaRPr lang="it-IT"/>
        </a:p>
      </dgm:t>
    </dgm:pt>
    <dgm:pt modelId="{8D0582EF-3E7A-43AB-B192-B8F037569E81}" type="sibTrans" cxnId="{959B2CB6-7685-4D7F-8F95-02997C77243D}">
      <dgm:prSet/>
      <dgm:spPr/>
      <dgm:t>
        <a:bodyPr/>
        <a:lstStyle/>
        <a:p>
          <a:pPr algn="l"/>
          <a:endParaRPr lang="it-IT"/>
        </a:p>
      </dgm:t>
    </dgm:pt>
    <dgm:pt modelId="{F33C857F-4EA4-4E40-A421-3D87E8525566}">
      <dgm:prSet phldrT="[Testo]"/>
      <dgm:spPr>
        <a:solidFill>
          <a:schemeClr val="tx2"/>
        </a:solidFill>
        <a:ln>
          <a:solidFill>
            <a:schemeClr val="tx1">
              <a:lumMod val="65000"/>
              <a:lumOff val="35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pPr algn="l"/>
          <a:r>
            <a:rPr lang="it-IT" dirty="0" smtClean="0">
              <a:solidFill>
                <a:schemeClr val="tx1"/>
              </a:solidFill>
            </a:rPr>
            <a:t>Diritto di opposizione</a:t>
          </a:r>
          <a:endParaRPr lang="it-IT" dirty="0">
            <a:solidFill>
              <a:schemeClr val="tx1"/>
            </a:solidFill>
          </a:endParaRPr>
        </a:p>
      </dgm:t>
    </dgm:pt>
    <dgm:pt modelId="{629FB12E-02A6-400B-B41F-865E13EDF44F}" type="parTrans" cxnId="{01F4C65A-7001-46D6-A00B-1782F72873A7}">
      <dgm:prSet/>
      <dgm:spPr/>
      <dgm:t>
        <a:bodyPr/>
        <a:lstStyle/>
        <a:p>
          <a:pPr algn="l"/>
          <a:endParaRPr lang="it-IT"/>
        </a:p>
      </dgm:t>
    </dgm:pt>
    <dgm:pt modelId="{09D0C5D4-8DA4-4837-8ED2-089915FF211A}" type="sibTrans" cxnId="{01F4C65A-7001-46D6-A00B-1782F72873A7}">
      <dgm:prSet/>
      <dgm:spPr/>
      <dgm:t>
        <a:bodyPr/>
        <a:lstStyle/>
        <a:p>
          <a:pPr algn="l"/>
          <a:endParaRPr lang="it-IT"/>
        </a:p>
      </dgm:t>
    </dgm:pt>
    <dgm:pt modelId="{AF467454-8694-4154-8C47-1E149C5523F3}">
      <dgm:prSet phldrT="[Testo]"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it-IT" sz="1700" dirty="0" smtClean="0"/>
            <a:t>diritto di negare il trattamento </a:t>
          </a:r>
          <a:r>
            <a:rPr lang="it-IT" sz="1700" i="1" dirty="0" smtClean="0"/>
            <a:t>ab origine</a:t>
          </a:r>
          <a:endParaRPr lang="it-IT" sz="1700" i="1" dirty="0"/>
        </a:p>
      </dgm:t>
    </dgm:pt>
    <dgm:pt modelId="{0AF42113-57B7-4F54-AE49-F079E2E80065}" type="parTrans" cxnId="{1B15BFE3-C921-4652-BA1B-9725691B7C2C}">
      <dgm:prSet/>
      <dgm:spPr/>
      <dgm:t>
        <a:bodyPr/>
        <a:lstStyle/>
        <a:p>
          <a:pPr algn="l"/>
          <a:endParaRPr lang="it-IT"/>
        </a:p>
      </dgm:t>
    </dgm:pt>
    <dgm:pt modelId="{36D4A3B5-0155-4F8B-84D8-335B5CC14169}" type="sibTrans" cxnId="{1B15BFE3-C921-4652-BA1B-9725691B7C2C}">
      <dgm:prSet/>
      <dgm:spPr/>
      <dgm:t>
        <a:bodyPr/>
        <a:lstStyle/>
        <a:p>
          <a:pPr algn="l"/>
          <a:endParaRPr lang="it-IT"/>
        </a:p>
      </dgm:t>
    </dgm:pt>
    <dgm:pt modelId="{79A37514-DF1B-4232-9755-D1A365827336}">
      <dgm:prSet phldrT="[Testo]"/>
      <dgm:spPr>
        <a:solidFill>
          <a:schemeClr val="tx2"/>
        </a:solidFill>
        <a:ln>
          <a:solidFill>
            <a:schemeClr val="tx1">
              <a:lumMod val="65000"/>
              <a:lumOff val="35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pPr algn="l"/>
          <a:r>
            <a:rPr lang="it-IT" dirty="0" smtClean="0">
              <a:solidFill>
                <a:schemeClr val="tx1"/>
              </a:solidFill>
            </a:rPr>
            <a:t>Diritto alla portabilità</a:t>
          </a:r>
          <a:endParaRPr lang="it-IT" dirty="0">
            <a:solidFill>
              <a:schemeClr val="tx1"/>
            </a:solidFill>
          </a:endParaRPr>
        </a:p>
      </dgm:t>
    </dgm:pt>
    <dgm:pt modelId="{7C85B8CA-FF50-4F4B-99C8-035BB500E72D}" type="parTrans" cxnId="{7FE21BCC-56D5-4B35-B73B-5DEA57DCD020}">
      <dgm:prSet/>
      <dgm:spPr/>
      <dgm:t>
        <a:bodyPr/>
        <a:lstStyle/>
        <a:p>
          <a:pPr algn="l"/>
          <a:endParaRPr lang="it-IT"/>
        </a:p>
      </dgm:t>
    </dgm:pt>
    <dgm:pt modelId="{DD9736DB-A177-49D8-A04F-B61D53C4D962}" type="sibTrans" cxnId="{7FE21BCC-56D5-4B35-B73B-5DEA57DCD020}">
      <dgm:prSet/>
      <dgm:spPr/>
      <dgm:t>
        <a:bodyPr/>
        <a:lstStyle/>
        <a:p>
          <a:pPr algn="l"/>
          <a:endParaRPr lang="it-IT"/>
        </a:p>
      </dgm:t>
    </dgm:pt>
    <dgm:pt modelId="{B53A2C82-54B2-48AA-8C40-B3F1104CDB7D}">
      <dgm:prSet phldrT="[Testo]"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it-IT" sz="1700" dirty="0" smtClean="0"/>
            <a:t>diritto di trasferire i dati, fermo restando il diritto all’oblio</a:t>
          </a:r>
          <a:endParaRPr lang="it-IT" sz="1700" dirty="0"/>
        </a:p>
      </dgm:t>
    </dgm:pt>
    <dgm:pt modelId="{112465FD-F901-45A5-B5FF-B742C29918C0}" type="parTrans" cxnId="{7AE710D0-A918-47F7-ABB7-5DDB7078AAC6}">
      <dgm:prSet/>
      <dgm:spPr/>
      <dgm:t>
        <a:bodyPr/>
        <a:lstStyle/>
        <a:p>
          <a:pPr algn="l"/>
          <a:endParaRPr lang="it-IT"/>
        </a:p>
      </dgm:t>
    </dgm:pt>
    <dgm:pt modelId="{F2C835F5-FC68-4AD6-9814-E51581D64820}" type="sibTrans" cxnId="{7AE710D0-A918-47F7-ABB7-5DDB7078AAC6}">
      <dgm:prSet/>
      <dgm:spPr/>
      <dgm:t>
        <a:bodyPr/>
        <a:lstStyle/>
        <a:p>
          <a:pPr algn="l"/>
          <a:endParaRPr lang="it-IT"/>
        </a:p>
      </dgm:t>
    </dgm:pt>
    <dgm:pt modelId="{849D1C2A-1854-414B-896D-48FBA5C390BD}" type="pres">
      <dgm:prSet presAssocID="{EEA72B21-4738-49BC-883B-D7DBF2C3D418}" presName="cycleMatrixDiagram" presStyleCnt="0">
        <dgm:presLayoutVars>
          <dgm:chMax val="1"/>
          <dgm:dir/>
          <dgm:animLvl val="lvl"/>
          <dgm:resizeHandles val="exact"/>
        </dgm:presLayoutVars>
      </dgm:prSet>
      <dgm:spPr/>
      <dgm:t>
        <a:bodyPr/>
        <a:lstStyle/>
        <a:p>
          <a:endParaRPr lang="it-IT"/>
        </a:p>
      </dgm:t>
    </dgm:pt>
    <dgm:pt modelId="{11973B0A-EB85-4221-912F-637D8B30DA44}" type="pres">
      <dgm:prSet presAssocID="{EEA72B21-4738-49BC-883B-D7DBF2C3D418}" presName="children" presStyleCnt="0"/>
      <dgm:spPr/>
    </dgm:pt>
    <dgm:pt modelId="{BC131429-52D4-4CC3-B025-BE95D3406C1E}" type="pres">
      <dgm:prSet presAssocID="{EEA72B21-4738-49BC-883B-D7DBF2C3D418}" presName="child1group" presStyleCnt="0"/>
      <dgm:spPr/>
    </dgm:pt>
    <dgm:pt modelId="{E64262FA-1C4E-4B28-809D-3FB15A42D544}" type="pres">
      <dgm:prSet presAssocID="{EEA72B21-4738-49BC-883B-D7DBF2C3D418}" presName="child1" presStyleLbl="bgAcc1" presStyleIdx="0" presStyleCnt="4" custScaleX="149530" custLinFactNeighborX="-25200"/>
      <dgm:spPr/>
      <dgm:t>
        <a:bodyPr/>
        <a:lstStyle/>
        <a:p>
          <a:endParaRPr lang="it-IT"/>
        </a:p>
      </dgm:t>
    </dgm:pt>
    <dgm:pt modelId="{839CAC3A-0569-4E8A-911D-831EB20F2ED7}" type="pres">
      <dgm:prSet presAssocID="{EEA72B21-4738-49BC-883B-D7DBF2C3D418}" presName="child1Text" presStyleLbl="bgAcc1" presStyleIdx="0" presStyleCnt="4">
        <dgm:presLayoutVars>
          <dgm:bulletEnabled val="1"/>
        </dgm:presLayoutVars>
      </dgm:prSet>
      <dgm:spPr/>
      <dgm:t>
        <a:bodyPr/>
        <a:lstStyle/>
        <a:p>
          <a:endParaRPr lang="it-IT"/>
        </a:p>
      </dgm:t>
    </dgm:pt>
    <dgm:pt modelId="{0961640A-610D-4AE9-A23D-01D583F80C08}" type="pres">
      <dgm:prSet presAssocID="{EEA72B21-4738-49BC-883B-D7DBF2C3D418}" presName="child2group" presStyleCnt="0"/>
      <dgm:spPr/>
    </dgm:pt>
    <dgm:pt modelId="{5C49E21B-F704-416F-9B0B-EE4415539D1D}" type="pres">
      <dgm:prSet presAssocID="{EEA72B21-4738-49BC-883B-D7DBF2C3D418}" presName="child2" presStyleLbl="bgAcc1" presStyleIdx="1" presStyleCnt="4" custScaleX="149530" custLinFactNeighborX="26924"/>
      <dgm:spPr/>
      <dgm:t>
        <a:bodyPr/>
        <a:lstStyle/>
        <a:p>
          <a:endParaRPr lang="it-IT"/>
        </a:p>
      </dgm:t>
    </dgm:pt>
    <dgm:pt modelId="{014E66B7-A308-417B-B658-BF180879BDEE}" type="pres">
      <dgm:prSet presAssocID="{EEA72B21-4738-49BC-883B-D7DBF2C3D418}" presName="child2Text" presStyleLbl="bgAcc1" presStyleIdx="1" presStyleCnt="4">
        <dgm:presLayoutVars>
          <dgm:bulletEnabled val="1"/>
        </dgm:presLayoutVars>
      </dgm:prSet>
      <dgm:spPr/>
      <dgm:t>
        <a:bodyPr/>
        <a:lstStyle/>
        <a:p>
          <a:endParaRPr lang="it-IT"/>
        </a:p>
      </dgm:t>
    </dgm:pt>
    <dgm:pt modelId="{39F3CCE4-88F6-48AD-8794-649640236537}" type="pres">
      <dgm:prSet presAssocID="{EEA72B21-4738-49BC-883B-D7DBF2C3D418}" presName="child3group" presStyleCnt="0"/>
      <dgm:spPr/>
    </dgm:pt>
    <dgm:pt modelId="{00234FA1-A19B-4680-814E-278ABFC27AF9}" type="pres">
      <dgm:prSet presAssocID="{EEA72B21-4738-49BC-883B-D7DBF2C3D418}" presName="child3" presStyleLbl="bgAcc1" presStyleIdx="2" presStyleCnt="4" custScaleX="149530" custLinFactNeighborX="22386" custLinFactNeighborY="794"/>
      <dgm:spPr/>
      <dgm:t>
        <a:bodyPr/>
        <a:lstStyle/>
        <a:p>
          <a:endParaRPr lang="it-IT"/>
        </a:p>
      </dgm:t>
    </dgm:pt>
    <dgm:pt modelId="{5FF25BAF-44C7-4DCC-A956-CA7E9A0B8D7F}" type="pres">
      <dgm:prSet presAssocID="{EEA72B21-4738-49BC-883B-D7DBF2C3D418}" presName="child3Text" presStyleLbl="bgAcc1" presStyleIdx="2" presStyleCnt="4">
        <dgm:presLayoutVars>
          <dgm:bulletEnabled val="1"/>
        </dgm:presLayoutVars>
      </dgm:prSet>
      <dgm:spPr/>
      <dgm:t>
        <a:bodyPr/>
        <a:lstStyle/>
        <a:p>
          <a:endParaRPr lang="it-IT"/>
        </a:p>
      </dgm:t>
    </dgm:pt>
    <dgm:pt modelId="{5E224B57-FD48-465A-A7EA-45146815E1B2}" type="pres">
      <dgm:prSet presAssocID="{EEA72B21-4738-49BC-883B-D7DBF2C3D418}" presName="child4group" presStyleCnt="0"/>
      <dgm:spPr/>
    </dgm:pt>
    <dgm:pt modelId="{5AF34448-7E25-48B1-BB5C-6991BBA6F3EC}" type="pres">
      <dgm:prSet presAssocID="{EEA72B21-4738-49BC-883B-D7DBF2C3D418}" presName="child4" presStyleLbl="bgAcc1" presStyleIdx="3" presStyleCnt="4" custScaleX="149530" custLinFactNeighborX="-25200" custLinFactNeighborY="794"/>
      <dgm:spPr/>
      <dgm:t>
        <a:bodyPr/>
        <a:lstStyle/>
        <a:p>
          <a:endParaRPr lang="it-IT"/>
        </a:p>
      </dgm:t>
    </dgm:pt>
    <dgm:pt modelId="{15512689-3F6A-4455-AD9D-027B7B594603}" type="pres">
      <dgm:prSet presAssocID="{EEA72B21-4738-49BC-883B-D7DBF2C3D418}" presName="child4Text" presStyleLbl="bgAcc1" presStyleIdx="3" presStyleCnt="4">
        <dgm:presLayoutVars>
          <dgm:bulletEnabled val="1"/>
        </dgm:presLayoutVars>
      </dgm:prSet>
      <dgm:spPr/>
      <dgm:t>
        <a:bodyPr/>
        <a:lstStyle/>
        <a:p>
          <a:endParaRPr lang="it-IT"/>
        </a:p>
      </dgm:t>
    </dgm:pt>
    <dgm:pt modelId="{64B417C2-EC8B-44A6-B0D2-64E0B48735F5}" type="pres">
      <dgm:prSet presAssocID="{EEA72B21-4738-49BC-883B-D7DBF2C3D418}" presName="childPlaceholder" presStyleCnt="0"/>
      <dgm:spPr/>
    </dgm:pt>
    <dgm:pt modelId="{6111FBA0-78C3-42DE-8AF7-C6670678503D}" type="pres">
      <dgm:prSet presAssocID="{EEA72B21-4738-49BC-883B-D7DBF2C3D418}" presName="circle" presStyleCnt="0"/>
      <dgm:spPr/>
    </dgm:pt>
    <dgm:pt modelId="{55FC7550-D074-4ECB-A973-1FE967F3F07F}" type="pres">
      <dgm:prSet presAssocID="{EEA72B21-4738-49BC-883B-D7DBF2C3D418}" presName="quadrant1" presStyleLbl="node1" presStyleIdx="0" presStyleCnt="4">
        <dgm:presLayoutVars>
          <dgm:chMax val="1"/>
          <dgm:bulletEnabled val="1"/>
        </dgm:presLayoutVars>
      </dgm:prSet>
      <dgm:spPr/>
      <dgm:t>
        <a:bodyPr/>
        <a:lstStyle/>
        <a:p>
          <a:endParaRPr lang="it-IT"/>
        </a:p>
      </dgm:t>
    </dgm:pt>
    <dgm:pt modelId="{B512640A-EE5A-429A-AB75-EA28B6612B05}" type="pres">
      <dgm:prSet presAssocID="{EEA72B21-4738-49BC-883B-D7DBF2C3D418}" presName="quadrant2" presStyleLbl="node1" presStyleIdx="1" presStyleCnt="4">
        <dgm:presLayoutVars>
          <dgm:chMax val="1"/>
          <dgm:bulletEnabled val="1"/>
        </dgm:presLayoutVars>
      </dgm:prSet>
      <dgm:spPr/>
      <dgm:t>
        <a:bodyPr/>
        <a:lstStyle/>
        <a:p>
          <a:endParaRPr lang="it-IT"/>
        </a:p>
      </dgm:t>
    </dgm:pt>
    <dgm:pt modelId="{3A6B79BC-FBC0-4698-ACEE-D6DDCE375011}" type="pres">
      <dgm:prSet presAssocID="{EEA72B21-4738-49BC-883B-D7DBF2C3D418}" presName="quadrant3" presStyleLbl="node1" presStyleIdx="2" presStyleCnt="4">
        <dgm:presLayoutVars>
          <dgm:chMax val="1"/>
          <dgm:bulletEnabled val="1"/>
        </dgm:presLayoutVars>
      </dgm:prSet>
      <dgm:spPr/>
      <dgm:t>
        <a:bodyPr/>
        <a:lstStyle/>
        <a:p>
          <a:endParaRPr lang="it-IT"/>
        </a:p>
      </dgm:t>
    </dgm:pt>
    <dgm:pt modelId="{4C5BA9FB-50F6-4AA3-A162-822F3867A5D7}" type="pres">
      <dgm:prSet presAssocID="{EEA72B21-4738-49BC-883B-D7DBF2C3D418}" presName="quadrant4" presStyleLbl="node1" presStyleIdx="3" presStyleCnt="4">
        <dgm:presLayoutVars>
          <dgm:chMax val="1"/>
          <dgm:bulletEnabled val="1"/>
        </dgm:presLayoutVars>
      </dgm:prSet>
      <dgm:spPr/>
      <dgm:t>
        <a:bodyPr/>
        <a:lstStyle/>
        <a:p>
          <a:endParaRPr lang="it-IT"/>
        </a:p>
      </dgm:t>
    </dgm:pt>
    <dgm:pt modelId="{EC595845-5BE9-446C-8A64-EA5011F069E4}" type="pres">
      <dgm:prSet presAssocID="{EEA72B21-4738-49BC-883B-D7DBF2C3D418}" presName="quadrantPlaceholder" presStyleCnt="0"/>
      <dgm:spPr/>
    </dgm:pt>
    <dgm:pt modelId="{33D0B98B-6CD1-4B84-BDE4-9E13DE9796BD}" type="pres">
      <dgm:prSet presAssocID="{EEA72B21-4738-49BC-883B-D7DBF2C3D418}" presName="center1" presStyleLbl="fgShp" presStyleIdx="0" presStyleCnt="2"/>
      <dgm:spPr>
        <a:solidFill>
          <a:schemeClr val="bg1">
            <a:lumMod val="65000"/>
          </a:schemeClr>
        </a:solidFill>
        <a:ln>
          <a:solidFill>
            <a:schemeClr val="tx1">
              <a:lumMod val="75000"/>
              <a:lumOff val="25000"/>
            </a:schemeClr>
          </a:solidFill>
        </a:ln>
      </dgm:spPr>
      <dgm:t>
        <a:bodyPr/>
        <a:lstStyle/>
        <a:p>
          <a:endParaRPr lang="it-IT"/>
        </a:p>
      </dgm:t>
    </dgm:pt>
    <dgm:pt modelId="{DEB06876-DCF2-46BC-AD6C-877C7DCAF035}" type="pres">
      <dgm:prSet presAssocID="{EEA72B21-4738-49BC-883B-D7DBF2C3D418}" presName="center2" presStyleLbl="fgShp" presStyleIdx="1" presStyleCnt="2"/>
      <dgm:spPr>
        <a:solidFill>
          <a:schemeClr val="bg1">
            <a:lumMod val="65000"/>
          </a:schemeClr>
        </a:solidFill>
        <a:ln>
          <a:solidFill>
            <a:schemeClr val="tx1">
              <a:lumMod val="75000"/>
              <a:lumOff val="25000"/>
            </a:schemeClr>
          </a:solidFill>
        </a:ln>
      </dgm:spPr>
      <dgm:t>
        <a:bodyPr/>
        <a:lstStyle/>
        <a:p>
          <a:endParaRPr lang="it-IT"/>
        </a:p>
      </dgm:t>
    </dgm:pt>
  </dgm:ptLst>
  <dgm:cxnLst>
    <dgm:cxn modelId="{74467491-A231-4950-9EAA-29E94EE0CE6B}" type="presOf" srcId="{DF6C842B-A0A5-4971-BE65-4D76DAEE3E24}" destId="{839CAC3A-0569-4E8A-911D-831EB20F2ED7}" srcOrd="1" destOrd="0" presId="urn:microsoft.com/office/officeart/2005/8/layout/cycle4"/>
    <dgm:cxn modelId="{B7740B8D-E9CC-4B53-A563-856183FDD637}" type="presOf" srcId="{F33C857F-4EA4-4E40-A421-3D87E8525566}" destId="{3A6B79BC-FBC0-4698-ACEE-D6DDCE375011}" srcOrd="0" destOrd="0" presId="urn:microsoft.com/office/officeart/2005/8/layout/cycle4"/>
    <dgm:cxn modelId="{7AE710D0-A918-47F7-ABB7-5DDB7078AAC6}" srcId="{79A37514-DF1B-4232-9755-D1A365827336}" destId="{B53A2C82-54B2-48AA-8C40-B3F1104CDB7D}" srcOrd="0" destOrd="0" parTransId="{112465FD-F901-45A5-B5FF-B742C29918C0}" sibTransId="{F2C835F5-FC68-4AD6-9814-E51581D64820}"/>
    <dgm:cxn modelId="{3B6905F3-D396-42D8-BFC2-3E44F41DFCFC}" type="presOf" srcId="{AF467454-8694-4154-8C47-1E149C5523F3}" destId="{00234FA1-A19B-4680-814E-278ABFC27AF9}" srcOrd="0" destOrd="0" presId="urn:microsoft.com/office/officeart/2005/8/layout/cycle4"/>
    <dgm:cxn modelId="{EACC718B-0FE2-4114-9EB6-1D809D52C2B1}" srcId="{9B4FF846-915F-4104-B8F5-421D1D26F96D}" destId="{DF6C842B-A0A5-4971-BE65-4D76DAEE3E24}" srcOrd="0" destOrd="0" parTransId="{D1DA013F-892D-426E-882A-743C88279DFE}" sibTransId="{252FBD01-71A7-44CB-8C73-4416FA82E497}"/>
    <dgm:cxn modelId="{09624B5E-9630-451E-84B5-C1B83A345D7A}" srcId="{EEA72B21-4738-49BC-883B-D7DBF2C3D418}" destId="{9B4FF846-915F-4104-B8F5-421D1D26F96D}" srcOrd="0" destOrd="0" parTransId="{A7E6FAA7-0A73-4ACC-91B7-6DD6B66A9617}" sibTransId="{D83B2E3C-EFB2-4E67-8E91-DBAD7BA8648A}"/>
    <dgm:cxn modelId="{9FEB8A40-36FD-47F9-B098-B3294292CD89}" type="presOf" srcId="{79A37514-DF1B-4232-9755-D1A365827336}" destId="{4C5BA9FB-50F6-4AA3-A162-822F3867A5D7}" srcOrd="0" destOrd="0" presId="urn:microsoft.com/office/officeart/2005/8/layout/cycle4"/>
    <dgm:cxn modelId="{01F4C65A-7001-46D6-A00B-1782F72873A7}" srcId="{EEA72B21-4738-49BC-883B-D7DBF2C3D418}" destId="{F33C857F-4EA4-4E40-A421-3D87E8525566}" srcOrd="2" destOrd="0" parTransId="{629FB12E-02A6-400B-B41F-865E13EDF44F}" sibTransId="{09D0C5D4-8DA4-4837-8ED2-089915FF211A}"/>
    <dgm:cxn modelId="{5AB722FF-5609-4601-80B9-EF9624E53E34}" type="presOf" srcId="{B53A2C82-54B2-48AA-8C40-B3F1104CDB7D}" destId="{15512689-3F6A-4455-AD9D-027B7B594603}" srcOrd="1" destOrd="0" presId="urn:microsoft.com/office/officeart/2005/8/layout/cycle4"/>
    <dgm:cxn modelId="{B682989D-70EA-4F5C-AF8E-6211C8C483E1}" type="presOf" srcId="{5B050665-631A-4598-9499-51A9863BEE77}" destId="{B512640A-EE5A-429A-AB75-EA28B6612B05}" srcOrd="0" destOrd="0" presId="urn:microsoft.com/office/officeart/2005/8/layout/cycle4"/>
    <dgm:cxn modelId="{899CDB16-1DF0-45CD-9F05-EB3CFB450697}" type="presOf" srcId="{EEA72B21-4738-49BC-883B-D7DBF2C3D418}" destId="{849D1C2A-1854-414B-896D-48FBA5C390BD}" srcOrd="0" destOrd="0" presId="urn:microsoft.com/office/officeart/2005/8/layout/cycle4"/>
    <dgm:cxn modelId="{959B2CB6-7685-4D7F-8F95-02997C77243D}" srcId="{5B050665-631A-4598-9499-51A9863BEE77}" destId="{B6559658-698D-49AB-B361-E42C296DC8E9}" srcOrd="0" destOrd="0" parTransId="{06C4F864-AB06-479D-BB69-FE86F45B82A5}" sibTransId="{8D0582EF-3E7A-43AB-B192-B8F037569E81}"/>
    <dgm:cxn modelId="{344D53B0-5DB9-4303-8232-D43E01A77A89}" type="presOf" srcId="{B6559658-698D-49AB-B361-E42C296DC8E9}" destId="{014E66B7-A308-417B-B658-BF180879BDEE}" srcOrd="1" destOrd="0" presId="urn:microsoft.com/office/officeart/2005/8/layout/cycle4"/>
    <dgm:cxn modelId="{39FB0AE8-4D36-4FC6-92D7-FEB79B49F445}" srcId="{EEA72B21-4738-49BC-883B-D7DBF2C3D418}" destId="{5B050665-631A-4598-9499-51A9863BEE77}" srcOrd="1" destOrd="0" parTransId="{F0727069-2891-453F-8426-176CE9678DCD}" sibTransId="{611E4F33-9247-4E42-8717-1BA6155FF29D}"/>
    <dgm:cxn modelId="{7FE21BCC-56D5-4B35-B73B-5DEA57DCD020}" srcId="{EEA72B21-4738-49BC-883B-D7DBF2C3D418}" destId="{79A37514-DF1B-4232-9755-D1A365827336}" srcOrd="3" destOrd="0" parTransId="{7C85B8CA-FF50-4F4B-99C8-035BB500E72D}" sibTransId="{DD9736DB-A177-49D8-A04F-B61D53C4D962}"/>
    <dgm:cxn modelId="{128C9EE6-DEA9-4B08-987A-B4D221447254}" type="presOf" srcId="{DF6C842B-A0A5-4971-BE65-4D76DAEE3E24}" destId="{E64262FA-1C4E-4B28-809D-3FB15A42D544}" srcOrd="0" destOrd="0" presId="urn:microsoft.com/office/officeart/2005/8/layout/cycle4"/>
    <dgm:cxn modelId="{E14EDF71-9036-4020-ADE6-96AF95443B02}" type="presOf" srcId="{B53A2C82-54B2-48AA-8C40-B3F1104CDB7D}" destId="{5AF34448-7E25-48B1-BB5C-6991BBA6F3EC}" srcOrd="0" destOrd="0" presId="urn:microsoft.com/office/officeart/2005/8/layout/cycle4"/>
    <dgm:cxn modelId="{1B15BFE3-C921-4652-BA1B-9725691B7C2C}" srcId="{F33C857F-4EA4-4E40-A421-3D87E8525566}" destId="{AF467454-8694-4154-8C47-1E149C5523F3}" srcOrd="0" destOrd="0" parTransId="{0AF42113-57B7-4F54-AE49-F079E2E80065}" sibTransId="{36D4A3B5-0155-4F8B-84D8-335B5CC14169}"/>
    <dgm:cxn modelId="{0698BA87-E7ED-4944-890B-3D711D346348}" type="presOf" srcId="{9B4FF846-915F-4104-B8F5-421D1D26F96D}" destId="{55FC7550-D074-4ECB-A973-1FE967F3F07F}" srcOrd="0" destOrd="0" presId="urn:microsoft.com/office/officeart/2005/8/layout/cycle4"/>
    <dgm:cxn modelId="{D93D0285-8610-4DAB-AAA5-83563663A6C5}" type="presOf" srcId="{AF467454-8694-4154-8C47-1E149C5523F3}" destId="{5FF25BAF-44C7-4DCC-A956-CA7E9A0B8D7F}" srcOrd="1" destOrd="0" presId="urn:microsoft.com/office/officeart/2005/8/layout/cycle4"/>
    <dgm:cxn modelId="{D6B798F0-E290-4E33-A45C-D8DE001B9088}" type="presOf" srcId="{B6559658-698D-49AB-B361-E42C296DC8E9}" destId="{5C49E21B-F704-416F-9B0B-EE4415539D1D}" srcOrd="0" destOrd="0" presId="urn:microsoft.com/office/officeart/2005/8/layout/cycle4"/>
    <dgm:cxn modelId="{5EF6FD1B-85FA-4879-8375-79E26CB3B31B}" type="presParOf" srcId="{849D1C2A-1854-414B-896D-48FBA5C390BD}" destId="{11973B0A-EB85-4221-912F-637D8B30DA44}" srcOrd="0" destOrd="0" presId="urn:microsoft.com/office/officeart/2005/8/layout/cycle4"/>
    <dgm:cxn modelId="{0DFE5F69-62EF-4097-BA1B-B18BF3CE1401}" type="presParOf" srcId="{11973B0A-EB85-4221-912F-637D8B30DA44}" destId="{BC131429-52D4-4CC3-B025-BE95D3406C1E}" srcOrd="0" destOrd="0" presId="urn:microsoft.com/office/officeart/2005/8/layout/cycle4"/>
    <dgm:cxn modelId="{4D98DD93-C526-4D9B-BE3B-2002D1D7E9D6}" type="presParOf" srcId="{BC131429-52D4-4CC3-B025-BE95D3406C1E}" destId="{E64262FA-1C4E-4B28-809D-3FB15A42D544}" srcOrd="0" destOrd="0" presId="urn:microsoft.com/office/officeart/2005/8/layout/cycle4"/>
    <dgm:cxn modelId="{DD9B35DA-F577-47D2-9B5F-61A4B96F925F}" type="presParOf" srcId="{BC131429-52D4-4CC3-B025-BE95D3406C1E}" destId="{839CAC3A-0569-4E8A-911D-831EB20F2ED7}" srcOrd="1" destOrd="0" presId="urn:microsoft.com/office/officeart/2005/8/layout/cycle4"/>
    <dgm:cxn modelId="{849BCB37-6016-4671-B5C7-42AF72ABE84C}" type="presParOf" srcId="{11973B0A-EB85-4221-912F-637D8B30DA44}" destId="{0961640A-610D-4AE9-A23D-01D583F80C08}" srcOrd="1" destOrd="0" presId="urn:microsoft.com/office/officeart/2005/8/layout/cycle4"/>
    <dgm:cxn modelId="{C1274CBD-121C-4BDA-A06F-84543DAC42D2}" type="presParOf" srcId="{0961640A-610D-4AE9-A23D-01D583F80C08}" destId="{5C49E21B-F704-416F-9B0B-EE4415539D1D}" srcOrd="0" destOrd="0" presId="urn:microsoft.com/office/officeart/2005/8/layout/cycle4"/>
    <dgm:cxn modelId="{785A6B61-4C5B-4AA2-BF76-27D7CAB76F8A}" type="presParOf" srcId="{0961640A-610D-4AE9-A23D-01D583F80C08}" destId="{014E66B7-A308-417B-B658-BF180879BDEE}" srcOrd="1" destOrd="0" presId="urn:microsoft.com/office/officeart/2005/8/layout/cycle4"/>
    <dgm:cxn modelId="{12A06690-E2B2-4250-87BC-812743E7CDEB}" type="presParOf" srcId="{11973B0A-EB85-4221-912F-637D8B30DA44}" destId="{39F3CCE4-88F6-48AD-8794-649640236537}" srcOrd="2" destOrd="0" presId="urn:microsoft.com/office/officeart/2005/8/layout/cycle4"/>
    <dgm:cxn modelId="{4574C4FD-7E51-477B-B4EA-63F96E6D6A10}" type="presParOf" srcId="{39F3CCE4-88F6-48AD-8794-649640236537}" destId="{00234FA1-A19B-4680-814E-278ABFC27AF9}" srcOrd="0" destOrd="0" presId="urn:microsoft.com/office/officeart/2005/8/layout/cycle4"/>
    <dgm:cxn modelId="{AECD625E-1F23-4D94-9EF4-D4552A267D7B}" type="presParOf" srcId="{39F3CCE4-88F6-48AD-8794-649640236537}" destId="{5FF25BAF-44C7-4DCC-A956-CA7E9A0B8D7F}" srcOrd="1" destOrd="0" presId="urn:microsoft.com/office/officeart/2005/8/layout/cycle4"/>
    <dgm:cxn modelId="{9EF23214-95C9-473F-9174-27D6FC42631B}" type="presParOf" srcId="{11973B0A-EB85-4221-912F-637D8B30DA44}" destId="{5E224B57-FD48-465A-A7EA-45146815E1B2}" srcOrd="3" destOrd="0" presId="urn:microsoft.com/office/officeart/2005/8/layout/cycle4"/>
    <dgm:cxn modelId="{EF32AC79-3A77-45E3-AD68-10CA1A572A24}" type="presParOf" srcId="{5E224B57-FD48-465A-A7EA-45146815E1B2}" destId="{5AF34448-7E25-48B1-BB5C-6991BBA6F3EC}" srcOrd="0" destOrd="0" presId="urn:microsoft.com/office/officeart/2005/8/layout/cycle4"/>
    <dgm:cxn modelId="{962DA40F-E7DE-488C-9C30-32DFBC821A10}" type="presParOf" srcId="{5E224B57-FD48-465A-A7EA-45146815E1B2}" destId="{15512689-3F6A-4455-AD9D-027B7B594603}" srcOrd="1" destOrd="0" presId="urn:microsoft.com/office/officeart/2005/8/layout/cycle4"/>
    <dgm:cxn modelId="{7C15BC4B-FCBC-4FCA-8F0A-3D4B1790933F}" type="presParOf" srcId="{11973B0A-EB85-4221-912F-637D8B30DA44}" destId="{64B417C2-EC8B-44A6-B0D2-64E0B48735F5}" srcOrd="4" destOrd="0" presId="urn:microsoft.com/office/officeart/2005/8/layout/cycle4"/>
    <dgm:cxn modelId="{08BAB773-4B3D-4BE2-9A2D-F059B37EA825}" type="presParOf" srcId="{849D1C2A-1854-414B-896D-48FBA5C390BD}" destId="{6111FBA0-78C3-42DE-8AF7-C6670678503D}" srcOrd="1" destOrd="0" presId="urn:microsoft.com/office/officeart/2005/8/layout/cycle4"/>
    <dgm:cxn modelId="{344F7D2C-E229-4CEC-B702-F8BB83149521}" type="presParOf" srcId="{6111FBA0-78C3-42DE-8AF7-C6670678503D}" destId="{55FC7550-D074-4ECB-A973-1FE967F3F07F}" srcOrd="0" destOrd="0" presId="urn:microsoft.com/office/officeart/2005/8/layout/cycle4"/>
    <dgm:cxn modelId="{59F124FE-B258-4DC4-B09A-28F546E4D493}" type="presParOf" srcId="{6111FBA0-78C3-42DE-8AF7-C6670678503D}" destId="{B512640A-EE5A-429A-AB75-EA28B6612B05}" srcOrd="1" destOrd="0" presId="urn:microsoft.com/office/officeart/2005/8/layout/cycle4"/>
    <dgm:cxn modelId="{33F93C93-EC66-49D6-BA09-FB52D8ADCF87}" type="presParOf" srcId="{6111FBA0-78C3-42DE-8AF7-C6670678503D}" destId="{3A6B79BC-FBC0-4698-ACEE-D6DDCE375011}" srcOrd="2" destOrd="0" presId="urn:microsoft.com/office/officeart/2005/8/layout/cycle4"/>
    <dgm:cxn modelId="{25C71102-CFBF-4347-8158-B0DB0973EA07}" type="presParOf" srcId="{6111FBA0-78C3-42DE-8AF7-C6670678503D}" destId="{4C5BA9FB-50F6-4AA3-A162-822F3867A5D7}" srcOrd="3" destOrd="0" presId="urn:microsoft.com/office/officeart/2005/8/layout/cycle4"/>
    <dgm:cxn modelId="{925ED7A3-5005-476D-A3A6-0E508E0C209C}" type="presParOf" srcId="{6111FBA0-78C3-42DE-8AF7-C6670678503D}" destId="{EC595845-5BE9-446C-8A64-EA5011F069E4}" srcOrd="4" destOrd="0" presId="urn:microsoft.com/office/officeart/2005/8/layout/cycle4"/>
    <dgm:cxn modelId="{598E825B-51F6-4DE0-B9B3-32A3E9C8A22C}" type="presParOf" srcId="{849D1C2A-1854-414B-896D-48FBA5C390BD}" destId="{33D0B98B-6CD1-4B84-BDE4-9E13DE9796BD}" srcOrd="2" destOrd="0" presId="urn:microsoft.com/office/officeart/2005/8/layout/cycle4"/>
    <dgm:cxn modelId="{329879F7-9238-42F4-8296-6DCCD9BD8DD8}" type="presParOf" srcId="{849D1C2A-1854-414B-896D-48FBA5C390BD}" destId="{DEB06876-DCF2-46BC-AD6C-877C7DCAF035}" srcOrd="3" destOrd="0" presId="urn:microsoft.com/office/officeart/2005/8/layout/cycle4"/>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A7D8A-1F15-42BF-B61F-623FCDFD0A1F}">
      <dsp:nvSpPr>
        <dsp:cNvPr id="0" name=""/>
        <dsp:cNvSpPr/>
      </dsp:nvSpPr>
      <dsp:spPr>
        <a:xfrm>
          <a:off x="173765" y="931693"/>
          <a:ext cx="2567120" cy="84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kern="1200" dirty="0" smtClean="0"/>
            <a:t>Privacy by Design</a:t>
          </a:r>
          <a:endParaRPr lang="it-IT" sz="2400" kern="1200" dirty="0"/>
        </a:p>
      </dsp:txBody>
      <dsp:txXfrm>
        <a:off x="173765" y="931693"/>
        <a:ext cx="2567120" cy="845983"/>
      </dsp:txXfrm>
    </dsp:sp>
    <dsp:sp modelId="{0085DAA5-B035-4B48-9417-53AE124BC2D0}">
      <dsp:nvSpPr>
        <dsp:cNvPr id="0" name=""/>
        <dsp:cNvSpPr/>
      </dsp:nvSpPr>
      <dsp:spPr>
        <a:xfrm>
          <a:off x="173765" y="2715580"/>
          <a:ext cx="2567120" cy="1584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Protezione dei dati sin dalla </a:t>
          </a:r>
          <a:r>
            <a:rPr lang="it-IT" sz="2000" b="1" u="sng" kern="1200" dirty="0" smtClean="0"/>
            <a:t>progettazione</a:t>
          </a:r>
          <a:endParaRPr lang="it-IT" sz="2000" b="1" u="sng" kern="1200" dirty="0"/>
        </a:p>
      </dsp:txBody>
      <dsp:txXfrm>
        <a:off x="173765" y="2715580"/>
        <a:ext cx="2567120" cy="1584959"/>
      </dsp:txXfrm>
    </dsp:sp>
    <dsp:sp modelId="{CE2A3178-8CA0-4A4D-AE6A-FFCA9B56935D}">
      <dsp:nvSpPr>
        <dsp:cNvPr id="0" name=""/>
        <dsp:cNvSpPr/>
      </dsp:nvSpPr>
      <dsp:spPr>
        <a:xfrm>
          <a:off x="170848" y="674397"/>
          <a:ext cx="204202" cy="204202"/>
        </a:xfrm>
        <a:prstGeom prst="ellipse">
          <a:avLst/>
        </a:prstGeom>
        <a:solidFill>
          <a:schemeClr val="tx2">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sp>
    <dsp:sp modelId="{9370F00D-94E3-40EA-8508-11445B0D08B7}">
      <dsp:nvSpPr>
        <dsp:cNvPr id="0" name=""/>
        <dsp:cNvSpPr/>
      </dsp:nvSpPr>
      <dsp:spPr>
        <a:xfrm>
          <a:off x="313790" y="388513"/>
          <a:ext cx="204202" cy="204202"/>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E9C046-4D3D-4319-B935-8DD4CF172736}">
      <dsp:nvSpPr>
        <dsp:cNvPr id="0" name=""/>
        <dsp:cNvSpPr/>
      </dsp:nvSpPr>
      <dsp:spPr>
        <a:xfrm>
          <a:off x="656851" y="445690"/>
          <a:ext cx="320890" cy="3208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696ACD-0D52-4006-B434-0C0666054783}">
      <dsp:nvSpPr>
        <dsp:cNvPr id="0" name=""/>
        <dsp:cNvSpPr/>
      </dsp:nvSpPr>
      <dsp:spPr>
        <a:xfrm>
          <a:off x="942735" y="131218"/>
          <a:ext cx="204202" cy="204202"/>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F0CC741-28DB-44B0-983E-EA4EF77F7D18}">
      <dsp:nvSpPr>
        <dsp:cNvPr id="0" name=""/>
        <dsp:cNvSpPr/>
      </dsp:nvSpPr>
      <dsp:spPr>
        <a:xfrm>
          <a:off x="1314384" y="16864"/>
          <a:ext cx="204202" cy="204202"/>
        </a:xfrm>
        <a:prstGeom prst="ellipse">
          <a:avLst/>
        </a:prstGeom>
        <a:solidFill>
          <a:schemeClr val="tx2">
            <a:lumMod val="50000"/>
          </a:schemeClr>
        </a:solidFill>
        <a:ln>
          <a:solidFill>
            <a:schemeClr val="tx2">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0D0F96C-6596-46EA-927A-B11C70ADE4FD}">
      <dsp:nvSpPr>
        <dsp:cNvPr id="0" name=""/>
        <dsp:cNvSpPr/>
      </dsp:nvSpPr>
      <dsp:spPr>
        <a:xfrm>
          <a:off x="1771798" y="216983"/>
          <a:ext cx="204202" cy="2042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F0E025-E080-4712-B47E-A90430E871C5}">
      <dsp:nvSpPr>
        <dsp:cNvPr id="0" name=""/>
        <dsp:cNvSpPr/>
      </dsp:nvSpPr>
      <dsp:spPr>
        <a:xfrm>
          <a:off x="2057682" y="359925"/>
          <a:ext cx="320890" cy="320890"/>
        </a:xfrm>
        <a:prstGeom prst="ellipse">
          <a:avLst/>
        </a:prstGeom>
        <a:solidFill>
          <a:schemeClr val="accent1">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sp>
    <dsp:sp modelId="{B53F55DE-7E67-48C7-A721-D0A880C6E39F}">
      <dsp:nvSpPr>
        <dsp:cNvPr id="0" name=""/>
        <dsp:cNvSpPr/>
      </dsp:nvSpPr>
      <dsp:spPr>
        <a:xfrm>
          <a:off x="2457920" y="674397"/>
          <a:ext cx="204202" cy="204202"/>
        </a:xfrm>
        <a:prstGeom prst="ellipse">
          <a:avLst/>
        </a:prstGeom>
        <a:solidFill>
          <a:schemeClr val="tx2">
            <a:lumMod val="50000"/>
          </a:schemeClr>
        </a:solidFill>
        <a:ln>
          <a:solidFill>
            <a:schemeClr val="tx2">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8BEE8E4-6098-416E-A102-ACFDF6CAD703}">
      <dsp:nvSpPr>
        <dsp:cNvPr id="0" name=""/>
        <dsp:cNvSpPr/>
      </dsp:nvSpPr>
      <dsp:spPr>
        <a:xfrm>
          <a:off x="2629450" y="988870"/>
          <a:ext cx="204202" cy="204202"/>
        </a:xfrm>
        <a:prstGeom prst="ellipse">
          <a:avLst/>
        </a:prstGeom>
        <a:solidFill>
          <a:schemeClr val="accent1">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sp>
    <dsp:sp modelId="{13A37364-4B50-43C8-B276-0DE91D58D0C7}">
      <dsp:nvSpPr>
        <dsp:cNvPr id="0" name=""/>
        <dsp:cNvSpPr/>
      </dsp:nvSpPr>
      <dsp:spPr>
        <a:xfrm>
          <a:off x="1142854" y="388513"/>
          <a:ext cx="525092" cy="525092"/>
        </a:xfrm>
        <a:prstGeom prst="ellipse">
          <a:avLst/>
        </a:prstGeom>
        <a:solidFill>
          <a:schemeClr val="accent1">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sp>
    <dsp:sp modelId="{F26946B0-9C82-4A27-AC92-0957162C49C4}">
      <dsp:nvSpPr>
        <dsp:cNvPr id="0" name=""/>
        <dsp:cNvSpPr/>
      </dsp:nvSpPr>
      <dsp:spPr>
        <a:xfrm>
          <a:off x="27906" y="1474872"/>
          <a:ext cx="204202" cy="204202"/>
        </a:xfrm>
        <a:prstGeom prst="ellipse">
          <a:avLst/>
        </a:prstGeom>
        <a:solidFill>
          <a:schemeClr val="tx2">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sp>
    <dsp:sp modelId="{EBA8AA86-FED7-469C-B26C-A014EEB1A1A0}">
      <dsp:nvSpPr>
        <dsp:cNvPr id="0" name=""/>
        <dsp:cNvSpPr/>
      </dsp:nvSpPr>
      <dsp:spPr>
        <a:xfrm>
          <a:off x="199437" y="1732168"/>
          <a:ext cx="320890" cy="320890"/>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2ECEA66-E473-45F5-BB07-E9CE16760E05}">
      <dsp:nvSpPr>
        <dsp:cNvPr id="0" name=""/>
        <dsp:cNvSpPr/>
      </dsp:nvSpPr>
      <dsp:spPr>
        <a:xfrm>
          <a:off x="628262" y="1960875"/>
          <a:ext cx="466749" cy="4667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sp>
    <dsp:sp modelId="{D7F9BC25-1BAC-4755-8338-E08638CD253F}">
      <dsp:nvSpPr>
        <dsp:cNvPr id="0" name=""/>
        <dsp:cNvSpPr/>
      </dsp:nvSpPr>
      <dsp:spPr>
        <a:xfrm>
          <a:off x="1228619" y="2332524"/>
          <a:ext cx="204202" cy="204202"/>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B8743BA-D0F8-4320-A7AD-394EA02181FC}">
      <dsp:nvSpPr>
        <dsp:cNvPr id="0" name=""/>
        <dsp:cNvSpPr/>
      </dsp:nvSpPr>
      <dsp:spPr>
        <a:xfrm>
          <a:off x="1342972" y="1960875"/>
          <a:ext cx="320890" cy="320890"/>
        </a:xfrm>
        <a:prstGeom prst="ellipse">
          <a:avLst/>
        </a:prstGeom>
        <a:solidFill>
          <a:schemeClr val="tx2">
            <a:lumMod val="50000"/>
          </a:schemeClr>
        </a:solidFill>
        <a:ln>
          <a:solidFill>
            <a:schemeClr val="tx2">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32C733A-8377-412F-AF5D-8480B0585E0B}">
      <dsp:nvSpPr>
        <dsp:cNvPr id="0" name=""/>
        <dsp:cNvSpPr/>
      </dsp:nvSpPr>
      <dsp:spPr>
        <a:xfrm>
          <a:off x="1628856" y="2361113"/>
          <a:ext cx="204202" cy="204202"/>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5CEC3F-9C15-400A-8601-152E73EA6AB5}">
      <dsp:nvSpPr>
        <dsp:cNvPr id="0" name=""/>
        <dsp:cNvSpPr/>
      </dsp:nvSpPr>
      <dsp:spPr>
        <a:xfrm>
          <a:off x="1886152" y="1903698"/>
          <a:ext cx="466749" cy="4667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sp>
    <dsp:sp modelId="{3E2F2E0D-3AEE-41DE-A85A-5134F6481DE8}">
      <dsp:nvSpPr>
        <dsp:cNvPr id="0" name=""/>
        <dsp:cNvSpPr/>
      </dsp:nvSpPr>
      <dsp:spPr>
        <a:xfrm>
          <a:off x="2515096" y="1789345"/>
          <a:ext cx="320890" cy="320890"/>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D80A17C-38C1-45D7-B331-D881D46843F5}">
      <dsp:nvSpPr>
        <dsp:cNvPr id="0" name=""/>
        <dsp:cNvSpPr/>
      </dsp:nvSpPr>
      <dsp:spPr>
        <a:xfrm>
          <a:off x="3008697" y="922838"/>
          <a:ext cx="596987" cy="843914"/>
        </a:xfrm>
        <a:prstGeom prst="chevron">
          <a:avLst>
            <a:gd name="adj" fmla="val 62310"/>
          </a:avLst>
        </a:prstGeom>
        <a:solidFill>
          <a:schemeClr val="bg1">
            <a:lumMod val="50000"/>
          </a:schemeClr>
        </a:solidFill>
        <a:ln>
          <a:solidFill>
            <a:schemeClr val="tx1">
              <a:lumMod val="95000"/>
              <a:lumOff val="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sp>
    <dsp:sp modelId="{A56ADA47-46CF-444F-985F-471C3167F1CB}">
      <dsp:nvSpPr>
        <dsp:cNvPr id="0" name=""/>
        <dsp:cNvSpPr/>
      </dsp:nvSpPr>
      <dsp:spPr>
        <a:xfrm>
          <a:off x="3607048" y="922838"/>
          <a:ext cx="596987" cy="843914"/>
        </a:xfrm>
        <a:prstGeom prst="chevron">
          <a:avLst>
            <a:gd name="adj" fmla="val 62310"/>
          </a:avLst>
        </a:prstGeom>
        <a:solidFill>
          <a:schemeClr val="bg1">
            <a:lumMod val="50000"/>
          </a:schemeClr>
        </a:solidFill>
        <a:ln>
          <a:solidFill>
            <a:schemeClr val="tx1">
              <a:lumMod val="95000"/>
              <a:lumOff val="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sp>
    <dsp:sp modelId="{1571AEF1-EA85-45A6-BC4A-A1428E630A08}">
      <dsp:nvSpPr>
        <dsp:cNvPr id="0" name=""/>
        <dsp:cNvSpPr/>
      </dsp:nvSpPr>
      <dsp:spPr>
        <a:xfrm>
          <a:off x="4396801" y="317578"/>
          <a:ext cx="2184674" cy="2184674"/>
        </a:xfrm>
        <a:prstGeom prst="ellipse">
          <a:avLst/>
        </a:prstGeom>
        <a:solidFill>
          <a:schemeClr val="accent1">
            <a:lumMod val="75000"/>
          </a:schemeClr>
        </a:solidFill>
        <a:ln>
          <a:solidFill>
            <a:schemeClr val="tx2">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tx1"/>
              </a:solidFill>
            </a:rPr>
            <a:t>Privacy by Default</a:t>
          </a:r>
          <a:endParaRPr lang="it-IT" sz="2400" kern="1200" dirty="0">
            <a:solidFill>
              <a:schemeClr val="tx1"/>
            </a:solidFill>
          </a:endParaRPr>
        </a:p>
      </dsp:txBody>
      <dsp:txXfrm>
        <a:off x="4716739" y="637516"/>
        <a:ext cx="1544798" cy="1544798"/>
      </dsp:txXfrm>
    </dsp:sp>
    <dsp:sp modelId="{9E104FF4-B700-4AF4-91D6-0C00E4D4712A}">
      <dsp:nvSpPr>
        <dsp:cNvPr id="0" name=""/>
        <dsp:cNvSpPr/>
      </dsp:nvSpPr>
      <dsp:spPr>
        <a:xfrm>
          <a:off x="4204036" y="2715580"/>
          <a:ext cx="2570205" cy="1584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Protezione dei dati per </a:t>
          </a:r>
          <a:r>
            <a:rPr lang="it-IT" sz="2000" b="1" u="sng" kern="1200" dirty="0" smtClean="0"/>
            <a:t>impostazione predefinita</a:t>
          </a:r>
          <a:endParaRPr lang="it-IT" sz="2000" b="1" u="sng" kern="1200" dirty="0"/>
        </a:p>
      </dsp:txBody>
      <dsp:txXfrm>
        <a:off x="4204036" y="2715580"/>
        <a:ext cx="2570205" cy="15849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5F7B1-C186-4B9E-A92D-1DFE7E57A773}">
      <dsp:nvSpPr>
        <dsp:cNvPr id="0" name=""/>
        <dsp:cNvSpPr/>
      </dsp:nvSpPr>
      <dsp:spPr>
        <a:xfrm rot="10800000">
          <a:off x="1870475" y="1167"/>
          <a:ext cx="5472684" cy="1968071"/>
        </a:xfrm>
        <a:prstGeom prst="homePlate">
          <a:avLst/>
        </a:prstGeom>
        <a:solidFill>
          <a:schemeClr val="accent1"/>
        </a:soli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865" tIns="68580" rIns="128016" bIns="6858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Diritto di presentare reclamo </a:t>
          </a:r>
        </a:p>
        <a:p>
          <a:pPr lvl="0" algn="ctr" defTabSz="800100">
            <a:lnSpc>
              <a:spcPct val="90000"/>
            </a:lnSpc>
            <a:spcBef>
              <a:spcPct val="0"/>
            </a:spcBef>
            <a:spcAft>
              <a:spcPct val="35000"/>
            </a:spcAft>
          </a:pPr>
          <a:r>
            <a:rPr lang="it-IT" sz="1800" kern="1200" dirty="0" smtClean="0">
              <a:solidFill>
                <a:schemeClr val="tx1"/>
              </a:solidFill>
            </a:rPr>
            <a:t>a un’Autorità di controllo</a:t>
          </a:r>
          <a:endParaRPr lang="it-IT" sz="1800" kern="1200" dirty="0">
            <a:solidFill>
              <a:schemeClr val="tx1"/>
            </a:solidFill>
          </a:endParaRPr>
        </a:p>
      </dsp:txBody>
      <dsp:txXfrm rot="10800000">
        <a:off x="2362493" y="1167"/>
        <a:ext cx="4980666" cy="1968071"/>
      </dsp:txXfrm>
    </dsp:sp>
    <dsp:sp modelId="{ECB8CA0F-9FA2-4D15-A8B7-F738F60B760A}">
      <dsp:nvSpPr>
        <dsp:cNvPr id="0" name=""/>
        <dsp:cNvSpPr/>
      </dsp:nvSpPr>
      <dsp:spPr>
        <a:xfrm>
          <a:off x="886440" y="1167"/>
          <a:ext cx="1968071" cy="19680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016D3F45-BE7F-45FD-A2A2-6E64129B619D}">
      <dsp:nvSpPr>
        <dsp:cNvPr id="0" name=""/>
        <dsp:cNvSpPr/>
      </dsp:nvSpPr>
      <dsp:spPr>
        <a:xfrm rot="10800000">
          <a:off x="1870475" y="2556723"/>
          <a:ext cx="5472684" cy="1968071"/>
        </a:xfrm>
        <a:prstGeom prst="homePlate">
          <a:avLst/>
        </a:prstGeom>
        <a:solidFill>
          <a:schemeClr val="accent1"/>
        </a:soli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865" tIns="68580" rIns="128016" bIns="68580" numCol="1" spcCol="1270" anchor="ctr" anchorCtr="0">
          <a:noAutofit/>
        </a:bodyPr>
        <a:lstStyle/>
        <a:p>
          <a:pPr lvl="0" algn="just" defTabSz="800100">
            <a:lnSpc>
              <a:spcPct val="90000"/>
            </a:lnSpc>
            <a:spcBef>
              <a:spcPct val="0"/>
            </a:spcBef>
            <a:spcAft>
              <a:spcPct val="35000"/>
            </a:spcAft>
          </a:pPr>
          <a:r>
            <a:rPr lang="it-IT" sz="1800" kern="1200" dirty="0" smtClean="0">
              <a:solidFill>
                <a:schemeClr val="tx1"/>
              </a:solidFill>
            </a:rPr>
            <a:t>Diritto di revocare il consenso prestato in qualsiasi momento, senza pregiudicare la liceità del trattamento avvenuto in precedenza.</a:t>
          </a:r>
          <a:endParaRPr lang="it-IT" sz="1800" kern="1200" dirty="0">
            <a:solidFill>
              <a:schemeClr val="tx1"/>
            </a:solidFill>
          </a:endParaRPr>
        </a:p>
      </dsp:txBody>
      <dsp:txXfrm rot="10800000">
        <a:off x="2362493" y="2556723"/>
        <a:ext cx="4980666" cy="1968071"/>
      </dsp:txXfrm>
    </dsp:sp>
    <dsp:sp modelId="{C6366A31-4F86-4D8F-BCF5-121BBA55E0FA}">
      <dsp:nvSpPr>
        <dsp:cNvPr id="0" name=""/>
        <dsp:cNvSpPr/>
      </dsp:nvSpPr>
      <dsp:spPr>
        <a:xfrm>
          <a:off x="886440" y="2556723"/>
          <a:ext cx="1968071" cy="19680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4C701-1F49-4C7D-BCAB-B58C8820ECEE}">
      <dsp:nvSpPr>
        <dsp:cNvPr id="0" name=""/>
        <dsp:cNvSpPr/>
      </dsp:nvSpPr>
      <dsp:spPr>
        <a:xfrm>
          <a:off x="3174331" y="1663383"/>
          <a:ext cx="1870593" cy="1648985"/>
        </a:xfrm>
        <a:prstGeom prst="ellipse">
          <a:avLst/>
        </a:prstGeom>
        <a:solidFill>
          <a:schemeClr val="accent1">
            <a:lumMod val="5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bg1"/>
              </a:solidFill>
            </a:rPr>
            <a:t>Perché adottare una policy privacy?</a:t>
          </a:r>
          <a:endParaRPr lang="it-IT" sz="2000" kern="1200" dirty="0">
            <a:solidFill>
              <a:schemeClr val="bg1"/>
            </a:solidFill>
          </a:endParaRPr>
        </a:p>
      </dsp:txBody>
      <dsp:txXfrm>
        <a:off x="3448273" y="1904871"/>
        <a:ext cx="1322709" cy="1166009"/>
      </dsp:txXfrm>
    </dsp:sp>
    <dsp:sp modelId="{CEB02B36-D2E7-49DF-869D-3CE2D815DC7B}">
      <dsp:nvSpPr>
        <dsp:cNvPr id="0" name=""/>
        <dsp:cNvSpPr/>
      </dsp:nvSpPr>
      <dsp:spPr>
        <a:xfrm rot="16200000">
          <a:off x="4095331" y="1414800"/>
          <a:ext cx="28592" cy="4448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4099620" y="1508056"/>
        <a:ext cx="20014" cy="266901"/>
      </dsp:txXfrm>
    </dsp:sp>
    <dsp:sp modelId="{B9D639E3-457F-40AD-A504-B26AE12C005C}">
      <dsp:nvSpPr>
        <dsp:cNvPr id="0" name=""/>
        <dsp:cNvSpPr/>
      </dsp:nvSpPr>
      <dsp:spPr>
        <a:xfrm>
          <a:off x="2772957" y="-296212"/>
          <a:ext cx="2673341" cy="1905647"/>
        </a:xfrm>
        <a:prstGeom prst="ellipse">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Rappresenta una misura organizzativa adeguata</a:t>
          </a:r>
          <a:endParaRPr lang="it-IT" sz="2000" kern="1200" dirty="0">
            <a:solidFill>
              <a:schemeClr val="tx1"/>
            </a:solidFill>
          </a:endParaRPr>
        </a:p>
      </dsp:txBody>
      <dsp:txXfrm>
        <a:off x="3164459" y="-17136"/>
        <a:ext cx="1890337" cy="1347495"/>
      </dsp:txXfrm>
    </dsp:sp>
    <dsp:sp modelId="{5F5A6C85-9113-41DD-9CE1-F1B466A7E7EB}">
      <dsp:nvSpPr>
        <dsp:cNvPr id="0" name=""/>
        <dsp:cNvSpPr/>
      </dsp:nvSpPr>
      <dsp:spPr>
        <a:xfrm rot="21403868">
          <a:off x="5154336" y="2198101"/>
          <a:ext cx="269262" cy="444835"/>
        </a:xfrm>
        <a:prstGeom prst="rightArrow">
          <a:avLst>
            <a:gd name="adj1" fmla="val 60000"/>
            <a:gd name="adj2" fmla="val 50000"/>
          </a:avLst>
        </a:prstGeom>
        <a:solidFill>
          <a:schemeClr val="bg1">
            <a:lumMod val="65000"/>
          </a:schemeClr>
        </a:solidFill>
        <a:ln>
          <a:solidFill>
            <a:schemeClr val="tx1">
              <a:lumMod val="95000"/>
              <a:lumOff val="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5154402" y="2289371"/>
        <a:ext cx="188483" cy="266901"/>
      </dsp:txXfrm>
    </dsp:sp>
    <dsp:sp modelId="{C5E4F916-EDE5-451B-8325-6BF0E31F2B29}">
      <dsp:nvSpPr>
        <dsp:cNvPr id="0" name=""/>
        <dsp:cNvSpPr/>
      </dsp:nvSpPr>
      <dsp:spPr>
        <a:xfrm>
          <a:off x="5545914" y="1376677"/>
          <a:ext cx="2673341" cy="1905647"/>
        </a:xfrm>
        <a:prstGeom prst="ellipse">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Permette di fissare delle regole sull’uso degli strumenti informatici in azienda</a:t>
          </a:r>
          <a:endParaRPr lang="it-IT" sz="2000" kern="1200" dirty="0">
            <a:solidFill>
              <a:schemeClr val="tx1"/>
            </a:solidFill>
          </a:endParaRPr>
        </a:p>
      </dsp:txBody>
      <dsp:txXfrm>
        <a:off x="5937416" y="1655753"/>
        <a:ext cx="1890337" cy="1347495"/>
      </dsp:txXfrm>
    </dsp:sp>
    <dsp:sp modelId="{D52C7207-8DC3-4489-A280-B6A5E604F3CE}">
      <dsp:nvSpPr>
        <dsp:cNvPr id="0" name=""/>
        <dsp:cNvSpPr/>
      </dsp:nvSpPr>
      <dsp:spPr>
        <a:xfrm rot="5269869">
          <a:off x="4127320" y="3116048"/>
          <a:ext cx="29040" cy="4448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4131511" y="3200662"/>
        <a:ext cx="20328" cy="266901"/>
      </dsp:txXfrm>
    </dsp:sp>
    <dsp:sp modelId="{B0158A03-5CF8-40BB-92A1-C83098889283}">
      <dsp:nvSpPr>
        <dsp:cNvPr id="0" name=""/>
        <dsp:cNvSpPr/>
      </dsp:nvSpPr>
      <dsp:spPr>
        <a:xfrm>
          <a:off x="2842310" y="3366318"/>
          <a:ext cx="2673341" cy="1905647"/>
        </a:xfrm>
        <a:prstGeom prst="ellipse">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Permette il controllo degli stessi strumenti al datore di lavoro</a:t>
          </a:r>
          <a:endParaRPr lang="it-IT" sz="2000" kern="1200" dirty="0">
            <a:solidFill>
              <a:schemeClr val="tx1"/>
            </a:solidFill>
          </a:endParaRPr>
        </a:p>
      </dsp:txBody>
      <dsp:txXfrm>
        <a:off x="3233812" y="3645394"/>
        <a:ext cx="1890337" cy="1347495"/>
      </dsp:txXfrm>
    </dsp:sp>
    <dsp:sp modelId="{EEE8C1F8-1EEB-41E0-8D89-45BFC4EED0D4}">
      <dsp:nvSpPr>
        <dsp:cNvPr id="0" name=""/>
        <dsp:cNvSpPr/>
      </dsp:nvSpPr>
      <dsp:spPr>
        <a:xfrm rot="10996155">
          <a:off x="2795655" y="2198093"/>
          <a:ext cx="269263" cy="444835"/>
        </a:xfrm>
        <a:prstGeom prst="rightArrow">
          <a:avLst>
            <a:gd name="adj1" fmla="val 60000"/>
            <a:gd name="adj2" fmla="val 50000"/>
          </a:avLst>
        </a:prstGeom>
        <a:solidFill>
          <a:schemeClr val="bg1">
            <a:lumMod val="65000"/>
          </a:schemeClr>
        </a:solidFill>
        <a:ln>
          <a:solidFill>
            <a:schemeClr val="tx1">
              <a:lumMod val="95000"/>
              <a:lumOff val="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rot="10800000">
        <a:off x="2876368" y="2289363"/>
        <a:ext cx="188484" cy="266901"/>
      </dsp:txXfrm>
    </dsp:sp>
    <dsp:sp modelId="{C99F709D-A017-4CDF-A96E-B2516928EB15}">
      <dsp:nvSpPr>
        <dsp:cNvPr id="0" name=""/>
        <dsp:cNvSpPr/>
      </dsp:nvSpPr>
      <dsp:spPr>
        <a:xfrm>
          <a:off x="0" y="1376658"/>
          <a:ext cx="2673341" cy="1905647"/>
        </a:xfrm>
        <a:prstGeom prst="ellipse">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Aiuta la gestione del flusso dei dati</a:t>
          </a:r>
          <a:endParaRPr lang="it-IT" sz="2000" kern="1200" dirty="0">
            <a:solidFill>
              <a:schemeClr val="tx1"/>
            </a:solidFill>
          </a:endParaRPr>
        </a:p>
      </dsp:txBody>
      <dsp:txXfrm>
        <a:off x="391502" y="1655734"/>
        <a:ext cx="1890337" cy="1347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A564-EFA7-441B-BAA6-C953C0E9E8F5}">
      <dsp:nvSpPr>
        <dsp:cNvPr id="0" name=""/>
        <dsp:cNvSpPr/>
      </dsp:nvSpPr>
      <dsp:spPr>
        <a:xfrm>
          <a:off x="2753280" y="9996"/>
          <a:ext cx="2198294" cy="978909"/>
        </a:xfrm>
        <a:prstGeom prst="roundRect">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Prevenzione dei rischi</a:t>
          </a:r>
          <a:endParaRPr lang="it-IT" sz="2000" kern="1200" dirty="0">
            <a:solidFill>
              <a:schemeClr val="tx1"/>
            </a:solidFill>
          </a:endParaRPr>
        </a:p>
      </dsp:txBody>
      <dsp:txXfrm>
        <a:off x="2801066" y="57782"/>
        <a:ext cx="2102722" cy="883337"/>
      </dsp:txXfrm>
    </dsp:sp>
    <dsp:sp modelId="{C863AF54-95EC-432A-8FB8-A48FAFCB3682}">
      <dsp:nvSpPr>
        <dsp:cNvPr id="0" name=""/>
        <dsp:cNvSpPr/>
      </dsp:nvSpPr>
      <dsp:spPr>
        <a:xfrm>
          <a:off x="1833786" y="499451"/>
          <a:ext cx="4037282" cy="4037282"/>
        </a:xfrm>
        <a:custGeom>
          <a:avLst/>
          <a:gdLst/>
          <a:ahLst/>
          <a:cxnLst/>
          <a:rect l="0" t="0" r="0" b="0"/>
          <a:pathLst>
            <a:path>
              <a:moveTo>
                <a:pt x="3124686" y="329980"/>
              </a:moveTo>
              <a:arcTo wR="2018641" hR="2018641" stAng="18193449" swAng="13843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E129B7-8D1C-4F37-870E-FB81340A8590}">
      <dsp:nvSpPr>
        <dsp:cNvPr id="0" name=""/>
        <dsp:cNvSpPr/>
      </dsp:nvSpPr>
      <dsp:spPr>
        <a:xfrm>
          <a:off x="4673122" y="1404842"/>
          <a:ext cx="2198294" cy="978909"/>
        </a:xfrm>
        <a:prstGeom prst="roundRect">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Sicurezza incorporata nel progetto</a:t>
          </a:r>
          <a:endParaRPr lang="it-IT" sz="2000" kern="1200" dirty="0">
            <a:solidFill>
              <a:schemeClr val="tx1"/>
            </a:solidFill>
          </a:endParaRPr>
        </a:p>
      </dsp:txBody>
      <dsp:txXfrm>
        <a:off x="4720908" y="1452628"/>
        <a:ext cx="2102722" cy="883337"/>
      </dsp:txXfrm>
    </dsp:sp>
    <dsp:sp modelId="{1F0C3BD6-08F9-479B-AC22-3B5F53E97FAE}">
      <dsp:nvSpPr>
        <dsp:cNvPr id="0" name=""/>
        <dsp:cNvSpPr/>
      </dsp:nvSpPr>
      <dsp:spPr>
        <a:xfrm>
          <a:off x="1833786" y="499451"/>
          <a:ext cx="4037282" cy="4037282"/>
        </a:xfrm>
        <a:custGeom>
          <a:avLst/>
          <a:gdLst/>
          <a:ahLst/>
          <a:cxnLst/>
          <a:rect l="0" t="0" r="0" b="0"/>
          <a:pathLst>
            <a:path>
              <a:moveTo>
                <a:pt x="4033645" y="1897527"/>
              </a:moveTo>
              <a:arcTo wR="2018641" hR="2018641" stAng="21393620" swAng="22544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B328EF-1AE0-4FEE-819A-4134F777BA7C}">
      <dsp:nvSpPr>
        <dsp:cNvPr id="0" name=""/>
        <dsp:cNvSpPr/>
      </dsp:nvSpPr>
      <dsp:spPr>
        <a:xfrm>
          <a:off x="3939808" y="3661752"/>
          <a:ext cx="2198294" cy="978909"/>
        </a:xfrm>
        <a:prstGeom prst="roundRect">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funzionalità</a:t>
          </a:r>
          <a:endParaRPr lang="it-IT" sz="2000" kern="1200" dirty="0">
            <a:solidFill>
              <a:schemeClr val="tx1"/>
            </a:solidFill>
          </a:endParaRPr>
        </a:p>
      </dsp:txBody>
      <dsp:txXfrm>
        <a:off x="3987594" y="3709538"/>
        <a:ext cx="2102722" cy="883337"/>
      </dsp:txXfrm>
    </dsp:sp>
    <dsp:sp modelId="{D8E14349-F74B-489A-8B4D-68AC485F6FCB}">
      <dsp:nvSpPr>
        <dsp:cNvPr id="0" name=""/>
        <dsp:cNvSpPr/>
      </dsp:nvSpPr>
      <dsp:spPr>
        <a:xfrm>
          <a:off x="1833786" y="499451"/>
          <a:ext cx="4037282" cy="4037282"/>
        </a:xfrm>
        <a:custGeom>
          <a:avLst/>
          <a:gdLst/>
          <a:ahLst/>
          <a:cxnLst/>
          <a:rect l="0" t="0" r="0" b="0"/>
          <a:pathLst>
            <a:path>
              <a:moveTo>
                <a:pt x="2104275" y="4035465"/>
              </a:moveTo>
              <a:arcTo wR="2018641" hR="2018641" stAng="5254121" swAng="2917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4B11F4-D13A-4E97-8188-8154057DC308}">
      <dsp:nvSpPr>
        <dsp:cNvPr id="0" name=""/>
        <dsp:cNvSpPr/>
      </dsp:nvSpPr>
      <dsp:spPr>
        <a:xfrm>
          <a:off x="1566753" y="3661752"/>
          <a:ext cx="2198294" cy="978909"/>
        </a:xfrm>
        <a:prstGeom prst="roundRect">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Trasparenza e visibilità</a:t>
          </a:r>
          <a:endParaRPr lang="it-IT" sz="2000" kern="1200" dirty="0">
            <a:solidFill>
              <a:schemeClr val="tx1"/>
            </a:solidFill>
          </a:endParaRPr>
        </a:p>
      </dsp:txBody>
      <dsp:txXfrm>
        <a:off x="1614539" y="3709538"/>
        <a:ext cx="2102722" cy="883337"/>
      </dsp:txXfrm>
    </dsp:sp>
    <dsp:sp modelId="{FE30F0A7-BACD-4498-BBFF-87BDC9EAF29D}">
      <dsp:nvSpPr>
        <dsp:cNvPr id="0" name=""/>
        <dsp:cNvSpPr/>
      </dsp:nvSpPr>
      <dsp:spPr>
        <a:xfrm>
          <a:off x="1833786" y="499451"/>
          <a:ext cx="4037282" cy="4037282"/>
        </a:xfrm>
        <a:custGeom>
          <a:avLst/>
          <a:gdLst/>
          <a:ahLst/>
          <a:cxnLst/>
          <a:rect l="0" t="0" r="0" b="0"/>
          <a:pathLst>
            <a:path>
              <a:moveTo>
                <a:pt x="347752" y="3151356"/>
              </a:moveTo>
              <a:arcTo wR="2018641" hR="2018641" stAng="8751972" swAng="22544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F154F7-6620-4899-BD67-8F05E5255CA6}">
      <dsp:nvSpPr>
        <dsp:cNvPr id="0" name=""/>
        <dsp:cNvSpPr/>
      </dsp:nvSpPr>
      <dsp:spPr>
        <a:xfrm>
          <a:off x="833439" y="1404842"/>
          <a:ext cx="2198294" cy="978909"/>
        </a:xfrm>
        <a:prstGeom prst="roundRect">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Centralità dell’utente</a:t>
          </a:r>
          <a:endParaRPr lang="it-IT" sz="2000" kern="1200" dirty="0">
            <a:solidFill>
              <a:schemeClr val="tx1"/>
            </a:solidFill>
          </a:endParaRPr>
        </a:p>
      </dsp:txBody>
      <dsp:txXfrm>
        <a:off x="881225" y="1452628"/>
        <a:ext cx="2102722" cy="883337"/>
      </dsp:txXfrm>
    </dsp:sp>
    <dsp:sp modelId="{FD4CEB31-FD93-4162-BD2B-FD46D3F3F189}">
      <dsp:nvSpPr>
        <dsp:cNvPr id="0" name=""/>
        <dsp:cNvSpPr/>
      </dsp:nvSpPr>
      <dsp:spPr>
        <a:xfrm>
          <a:off x="1833786" y="499451"/>
          <a:ext cx="4037282" cy="4037282"/>
        </a:xfrm>
        <a:custGeom>
          <a:avLst/>
          <a:gdLst/>
          <a:ahLst/>
          <a:cxnLst/>
          <a:rect l="0" t="0" r="0" b="0"/>
          <a:pathLst>
            <a:path>
              <a:moveTo>
                <a:pt x="339276" y="898530"/>
              </a:moveTo>
              <a:arcTo wR="2018641" hR="2018641" stAng="12822160" swAng="13843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C6952-C381-4764-9BB4-C10D8925C25B}">
      <dsp:nvSpPr>
        <dsp:cNvPr id="0" name=""/>
        <dsp:cNvSpPr/>
      </dsp:nvSpPr>
      <dsp:spPr>
        <a:xfrm>
          <a:off x="366" y="559970"/>
          <a:ext cx="1874139" cy="1553316"/>
        </a:xfrm>
        <a:prstGeom prst="ellipse">
          <a:avLst/>
        </a:prstGeom>
        <a:solidFill>
          <a:schemeClr val="accent1"/>
        </a:solidFill>
        <a:ln w="38100" cap="flat" cmpd="sng" algn="ctr">
          <a:solidFill>
            <a:schemeClr val="accent1">
              <a:lumMod val="50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lumMod val="50000"/>
                </a:schemeClr>
              </a:solidFill>
            </a:rPr>
            <a:t>Privacy by Design</a:t>
          </a:r>
          <a:endParaRPr lang="it-IT" sz="1800" b="1" kern="1200" dirty="0">
            <a:solidFill>
              <a:schemeClr val="tx2">
                <a:lumMod val="50000"/>
              </a:schemeClr>
            </a:solidFill>
          </a:endParaRPr>
        </a:p>
      </dsp:txBody>
      <dsp:txXfrm>
        <a:off x="274827" y="787448"/>
        <a:ext cx="1325217" cy="1098360"/>
      </dsp:txXfrm>
    </dsp:sp>
    <dsp:sp modelId="{8BEE94D5-C4C2-4B8B-AC4C-495286D77A14}">
      <dsp:nvSpPr>
        <dsp:cNvPr id="0" name=""/>
        <dsp:cNvSpPr/>
      </dsp:nvSpPr>
      <dsp:spPr>
        <a:xfrm>
          <a:off x="1909590" y="1211326"/>
          <a:ext cx="250603" cy="250603"/>
        </a:xfrm>
        <a:prstGeom prst="mathPlus">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it-IT" sz="500" kern="1200"/>
        </a:p>
      </dsp:txBody>
      <dsp:txXfrm>
        <a:off x="1942807" y="1307157"/>
        <a:ext cx="184169" cy="58941"/>
      </dsp:txXfrm>
    </dsp:sp>
    <dsp:sp modelId="{38ED473A-4532-4962-90AD-4204EE8DFD2E}">
      <dsp:nvSpPr>
        <dsp:cNvPr id="0" name=""/>
        <dsp:cNvSpPr/>
      </dsp:nvSpPr>
      <dsp:spPr>
        <a:xfrm>
          <a:off x="2195278" y="559970"/>
          <a:ext cx="1874139" cy="1553316"/>
        </a:xfrm>
        <a:prstGeom prst="ellipse">
          <a:avLst/>
        </a:prstGeom>
        <a:solidFill>
          <a:schemeClr val="accent1"/>
        </a:solidFill>
        <a:ln w="38100" cap="flat" cmpd="sng" algn="ctr">
          <a:solidFill>
            <a:schemeClr val="accent1">
              <a:lumMod val="50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lumMod val="50000"/>
                </a:schemeClr>
              </a:solidFill>
            </a:rPr>
            <a:t>Privacy by Default</a:t>
          </a:r>
          <a:endParaRPr lang="it-IT" sz="1800" b="1" kern="1200" dirty="0">
            <a:solidFill>
              <a:schemeClr val="tx2">
                <a:lumMod val="50000"/>
              </a:schemeClr>
            </a:solidFill>
          </a:endParaRPr>
        </a:p>
      </dsp:txBody>
      <dsp:txXfrm>
        <a:off x="2469739" y="787448"/>
        <a:ext cx="1325217" cy="1098360"/>
      </dsp:txXfrm>
    </dsp:sp>
    <dsp:sp modelId="{E0D63B4F-6749-4171-B2C9-802C32C8D677}">
      <dsp:nvSpPr>
        <dsp:cNvPr id="0" name=""/>
        <dsp:cNvSpPr/>
      </dsp:nvSpPr>
      <dsp:spPr>
        <a:xfrm>
          <a:off x="4104502" y="1211326"/>
          <a:ext cx="250603" cy="250603"/>
        </a:xfrm>
        <a:prstGeom prst="mathEqual">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a:off x="4137719" y="1262950"/>
        <a:ext cx="184169" cy="147355"/>
      </dsp:txXfrm>
    </dsp:sp>
    <dsp:sp modelId="{D8B15AF9-05A1-44C0-A80C-F5F5884E5952}">
      <dsp:nvSpPr>
        <dsp:cNvPr id="0" name=""/>
        <dsp:cNvSpPr/>
      </dsp:nvSpPr>
      <dsp:spPr>
        <a:xfrm>
          <a:off x="4390189" y="559970"/>
          <a:ext cx="1874139" cy="1553316"/>
        </a:xfrm>
        <a:prstGeom prst="ellipse">
          <a:avLst/>
        </a:prstGeom>
        <a:solidFill>
          <a:schemeClr val="accent1"/>
        </a:solidFill>
        <a:ln w="38100" cap="flat" cmpd="sng" algn="ctr">
          <a:solidFill>
            <a:schemeClr val="accent1">
              <a:lumMod val="50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2">
                  <a:lumMod val="50000"/>
                </a:schemeClr>
              </a:solidFill>
            </a:rPr>
            <a:t>Modello Privacy basato sul rischio</a:t>
          </a:r>
          <a:endParaRPr lang="it-IT" sz="1800" b="1" kern="1200" dirty="0">
            <a:solidFill>
              <a:schemeClr val="tx2">
                <a:lumMod val="50000"/>
              </a:schemeClr>
            </a:solidFill>
          </a:endParaRPr>
        </a:p>
      </dsp:txBody>
      <dsp:txXfrm>
        <a:off x="4664650" y="787448"/>
        <a:ext cx="1325217" cy="1098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BCE4F-A214-4B2E-9AC8-BFDCBAE20530}">
      <dsp:nvSpPr>
        <dsp:cNvPr id="0" name=""/>
        <dsp:cNvSpPr/>
      </dsp:nvSpPr>
      <dsp:spPr>
        <a:xfrm>
          <a:off x="392" y="24656"/>
          <a:ext cx="1775397" cy="1775397"/>
        </a:xfrm>
        <a:prstGeom prst="ellipse">
          <a:avLst/>
        </a:prstGeom>
        <a:solidFill>
          <a:schemeClr val="accent1"/>
        </a:solidFill>
        <a:ln w="38100"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probabilità</a:t>
          </a:r>
          <a:endParaRPr lang="it-IT" sz="2000" kern="1200" dirty="0">
            <a:solidFill>
              <a:schemeClr val="tx1"/>
            </a:solidFill>
          </a:endParaRPr>
        </a:p>
      </dsp:txBody>
      <dsp:txXfrm>
        <a:off x="260393" y="284657"/>
        <a:ext cx="1255395" cy="1255395"/>
      </dsp:txXfrm>
    </dsp:sp>
    <dsp:sp modelId="{712F5337-D37E-46FC-BEA7-FA578467D192}">
      <dsp:nvSpPr>
        <dsp:cNvPr id="0" name=""/>
        <dsp:cNvSpPr/>
      </dsp:nvSpPr>
      <dsp:spPr>
        <a:xfrm>
          <a:off x="398227" y="1944215"/>
          <a:ext cx="979726" cy="735361"/>
        </a:xfrm>
        <a:prstGeom prst="mathPlus">
          <a:avLst/>
        </a:prstGeom>
        <a:solidFill>
          <a:schemeClr val="bg1">
            <a:lumMod val="65000"/>
          </a:schemeClr>
        </a:solidFill>
        <a:ln w="28575">
          <a:solidFill>
            <a:schemeClr val="tx1">
              <a:lumMod val="85000"/>
              <a:lumOff val="1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t-IT" sz="1200" kern="1200"/>
        </a:p>
      </dsp:txBody>
      <dsp:txXfrm>
        <a:off x="528090" y="2225417"/>
        <a:ext cx="720000" cy="172957"/>
      </dsp:txXfrm>
    </dsp:sp>
    <dsp:sp modelId="{6AACE918-603D-4E19-844F-3AA449EBF970}">
      <dsp:nvSpPr>
        <dsp:cNvPr id="0" name=""/>
        <dsp:cNvSpPr/>
      </dsp:nvSpPr>
      <dsp:spPr>
        <a:xfrm>
          <a:off x="392" y="2823739"/>
          <a:ext cx="1775397" cy="1775397"/>
        </a:xfrm>
        <a:prstGeom prst="ellipse">
          <a:avLst/>
        </a:prstGeom>
        <a:solidFill>
          <a:schemeClr val="accent1"/>
        </a:solidFill>
        <a:ln w="38100"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gravità</a:t>
          </a:r>
          <a:endParaRPr lang="it-IT" sz="2000" kern="1200" dirty="0">
            <a:solidFill>
              <a:schemeClr val="tx1"/>
            </a:solidFill>
          </a:endParaRPr>
        </a:p>
      </dsp:txBody>
      <dsp:txXfrm>
        <a:off x="260393" y="3083740"/>
        <a:ext cx="1255395" cy="1255395"/>
      </dsp:txXfrm>
    </dsp:sp>
    <dsp:sp modelId="{0731FACB-76DC-48C4-9245-D7D1EA3CFF2A}">
      <dsp:nvSpPr>
        <dsp:cNvPr id="0" name=""/>
        <dsp:cNvSpPr/>
      </dsp:nvSpPr>
      <dsp:spPr>
        <a:xfrm>
          <a:off x="2004729" y="2088232"/>
          <a:ext cx="639314" cy="447327"/>
        </a:xfrm>
        <a:prstGeom prst="rightArrow">
          <a:avLst>
            <a:gd name="adj1" fmla="val 60000"/>
            <a:gd name="adj2" fmla="val 50000"/>
          </a:avLst>
        </a:prstGeom>
        <a:solidFill>
          <a:schemeClr val="bg1">
            <a:lumMod val="65000"/>
          </a:schemeClr>
        </a:solidFill>
        <a:ln w="28575">
          <a:solidFill>
            <a:schemeClr val="tx1">
              <a:lumMod val="85000"/>
              <a:lumOff val="1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2004729" y="2177697"/>
        <a:ext cx="505116" cy="268397"/>
      </dsp:txXfrm>
    </dsp:sp>
    <dsp:sp modelId="{88A3E0F4-E2F3-4C5E-BA47-CB7DC6B72723}">
      <dsp:nvSpPr>
        <dsp:cNvPr id="0" name=""/>
        <dsp:cNvSpPr/>
      </dsp:nvSpPr>
      <dsp:spPr>
        <a:xfrm>
          <a:off x="2841027" y="1241367"/>
          <a:ext cx="2187644" cy="2141057"/>
        </a:xfrm>
        <a:prstGeom prst="ellipse">
          <a:avLst/>
        </a:prstGeom>
        <a:solidFill>
          <a:schemeClr val="accent1"/>
        </a:solidFill>
        <a:ln w="38100"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solidFill>
            </a:rPr>
            <a:t>rischio</a:t>
          </a:r>
          <a:endParaRPr lang="it-IT" sz="2000" kern="1200" dirty="0">
            <a:solidFill>
              <a:schemeClr val="tx1"/>
            </a:solidFill>
          </a:endParaRPr>
        </a:p>
      </dsp:txBody>
      <dsp:txXfrm>
        <a:off x="3161400" y="1554918"/>
        <a:ext cx="1546898" cy="1513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17716-38EE-4CA8-8478-061C80F12FC3}">
      <dsp:nvSpPr>
        <dsp:cNvPr id="0" name=""/>
        <dsp:cNvSpPr/>
      </dsp:nvSpPr>
      <dsp:spPr>
        <a:xfrm>
          <a:off x="3096342" y="2125615"/>
          <a:ext cx="1584179" cy="1355082"/>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t-IT" sz="1900" kern="1200" dirty="0" smtClean="0">
              <a:solidFill>
                <a:schemeClr val="tx1"/>
              </a:solidFill>
            </a:rPr>
            <a:t>Tipi di rischio per l’impresa</a:t>
          </a:r>
          <a:endParaRPr lang="it-IT" sz="1900" kern="1200" dirty="0">
            <a:solidFill>
              <a:schemeClr val="tx1"/>
            </a:solidFill>
          </a:endParaRPr>
        </a:p>
      </dsp:txBody>
      <dsp:txXfrm>
        <a:off x="3328340" y="2324062"/>
        <a:ext cx="1120183" cy="958188"/>
      </dsp:txXfrm>
    </dsp:sp>
    <dsp:sp modelId="{E18B6331-61D8-403F-BFA3-62D167C9A079}">
      <dsp:nvSpPr>
        <dsp:cNvPr id="0" name=""/>
        <dsp:cNvSpPr/>
      </dsp:nvSpPr>
      <dsp:spPr>
        <a:xfrm rot="16207031">
          <a:off x="3760526" y="1637631"/>
          <a:ext cx="259553" cy="500939"/>
        </a:xfrm>
        <a:prstGeom prst="rightArrow">
          <a:avLst>
            <a:gd name="adj1" fmla="val 60000"/>
            <a:gd name="adj2" fmla="val 50000"/>
          </a:avLst>
        </a:prstGeom>
        <a:solidFill>
          <a:schemeClr val="bg1">
            <a:lumMod val="65000"/>
          </a:schemeClr>
        </a:solidFill>
        <a:ln>
          <a:solidFill>
            <a:schemeClr val="tx1">
              <a:lumMod val="75000"/>
              <a:lumOff val="2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3799379" y="1776752"/>
        <a:ext cx="181687" cy="300563"/>
      </dsp:txXfrm>
    </dsp:sp>
    <dsp:sp modelId="{2049800C-471A-4BA4-8347-CA3FB955F167}">
      <dsp:nvSpPr>
        <dsp:cNvPr id="0" name=""/>
        <dsp:cNvSpPr/>
      </dsp:nvSpPr>
      <dsp:spPr>
        <a:xfrm>
          <a:off x="2736310" y="-159294"/>
          <a:ext cx="2312689" cy="1795190"/>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t-IT" sz="1900" kern="1200" dirty="0" smtClean="0">
              <a:solidFill>
                <a:schemeClr val="tx1"/>
              </a:solidFill>
            </a:rPr>
            <a:t>Rischi connessi ai comportamenti umani</a:t>
          </a:r>
          <a:endParaRPr lang="it-IT" sz="1900" kern="1200" dirty="0">
            <a:solidFill>
              <a:schemeClr val="tx1"/>
            </a:solidFill>
          </a:endParaRPr>
        </a:p>
      </dsp:txBody>
      <dsp:txXfrm>
        <a:off x="3074995" y="103605"/>
        <a:ext cx="1635319" cy="1269392"/>
      </dsp:txXfrm>
    </dsp:sp>
    <dsp:sp modelId="{3A59FB6D-1FEB-4703-AEED-C89291BC1DDA}">
      <dsp:nvSpPr>
        <dsp:cNvPr id="0" name=""/>
        <dsp:cNvSpPr/>
      </dsp:nvSpPr>
      <dsp:spPr>
        <a:xfrm rot="1242063">
          <a:off x="4808195" y="3003867"/>
          <a:ext cx="548371" cy="500939"/>
        </a:xfrm>
        <a:prstGeom prst="rightArrow">
          <a:avLst>
            <a:gd name="adj1" fmla="val 60000"/>
            <a:gd name="adj2" fmla="val 50000"/>
          </a:avLst>
        </a:prstGeom>
        <a:solidFill>
          <a:schemeClr val="bg1">
            <a:lumMod val="65000"/>
          </a:schemeClr>
        </a:solidFill>
        <a:ln>
          <a:solidFill>
            <a:schemeClr val="tx1">
              <a:lumMod val="75000"/>
              <a:lumOff val="2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4813046" y="3077493"/>
        <a:ext cx="398089" cy="300563"/>
      </dsp:txXfrm>
    </dsp:sp>
    <dsp:sp modelId="{5601779C-97F1-4100-86FD-D47D41BABE9B}">
      <dsp:nvSpPr>
        <dsp:cNvPr id="0" name=""/>
        <dsp:cNvSpPr/>
      </dsp:nvSpPr>
      <dsp:spPr>
        <a:xfrm>
          <a:off x="5464174" y="2937988"/>
          <a:ext cx="2312689" cy="1795190"/>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t-IT" sz="1900" kern="1200" dirty="0" smtClean="0">
              <a:solidFill>
                <a:schemeClr val="tx1"/>
              </a:solidFill>
            </a:rPr>
            <a:t>Rischi connessi all’uso degli strumenti informatici</a:t>
          </a:r>
          <a:endParaRPr lang="it-IT" sz="1900" kern="1200" dirty="0">
            <a:solidFill>
              <a:schemeClr val="tx1"/>
            </a:solidFill>
          </a:endParaRPr>
        </a:p>
      </dsp:txBody>
      <dsp:txXfrm>
        <a:off x="5802859" y="3200887"/>
        <a:ext cx="1635319" cy="1269392"/>
      </dsp:txXfrm>
    </dsp:sp>
    <dsp:sp modelId="{89F9811E-ED53-42E1-857F-B5067F5CCB22}">
      <dsp:nvSpPr>
        <dsp:cNvPr id="0" name=""/>
        <dsp:cNvSpPr/>
      </dsp:nvSpPr>
      <dsp:spPr>
        <a:xfrm rot="9499862">
          <a:off x="2514844" y="3002054"/>
          <a:ext cx="485189" cy="500939"/>
        </a:xfrm>
        <a:prstGeom prst="rightArrow">
          <a:avLst>
            <a:gd name="adj1" fmla="val 60000"/>
            <a:gd name="adj2" fmla="val 50000"/>
          </a:avLst>
        </a:prstGeom>
        <a:solidFill>
          <a:schemeClr val="bg1">
            <a:lumMod val="65000"/>
          </a:schemeClr>
        </a:solidFill>
        <a:ln>
          <a:solidFill>
            <a:schemeClr val="tx1">
              <a:lumMod val="75000"/>
              <a:lumOff val="2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2655258" y="3075369"/>
        <a:ext cx="339632" cy="300563"/>
      </dsp:txXfrm>
    </dsp:sp>
    <dsp:sp modelId="{0992E004-5AF2-426C-BC76-AD64D7EBE7E9}">
      <dsp:nvSpPr>
        <dsp:cNvPr id="0" name=""/>
        <dsp:cNvSpPr/>
      </dsp:nvSpPr>
      <dsp:spPr>
        <a:xfrm>
          <a:off x="133614" y="2937989"/>
          <a:ext cx="2312689" cy="1795190"/>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t-IT" sz="1900" kern="1200" dirty="0" smtClean="0">
              <a:solidFill>
                <a:schemeClr val="tx1"/>
              </a:solidFill>
            </a:rPr>
            <a:t>Rischi connessi al contesto ambientale</a:t>
          </a:r>
          <a:endParaRPr lang="it-IT" sz="1900" kern="1200" dirty="0">
            <a:solidFill>
              <a:schemeClr val="tx1"/>
            </a:solidFill>
          </a:endParaRPr>
        </a:p>
      </dsp:txBody>
      <dsp:txXfrm>
        <a:off x="472299" y="3200888"/>
        <a:ext cx="1635319" cy="12693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0951B-B36A-4B6F-9E22-E55D3BB53EAF}">
      <dsp:nvSpPr>
        <dsp:cNvPr id="0" name=""/>
        <dsp:cNvSpPr/>
      </dsp:nvSpPr>
      <dsp:spPr>
        <a:xfrm rot="21300000">
          <a:off x="16182" y="1873733"/>
          <a:ext cx="3722394" cy="533871"/>
        </a:xfrm>
        <a:prstGeom prst="mathMinus">
          <a:avLst/>
        </a:prstGeom>
        <a:solidFill>
          <a:schemeClr val="bg1">
            <a:lumMod val="75000"/>
          </a:schemeClr>
        </a:solidFill>
        <a:ln w="28575" cap="flat" cmpd="sng" algn="ctr">
          <a:solidFill>
            <a:schemeClr val="tx1">
              <a:lumMod val="85000"/>
              <a:lumOff val="15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9D106F64-0646-42EA-85EA-8362E2DD6E77}">
      <dsp:nvSpPr>
        <dsp:cNvPr id="0" name=""/>
        <dsp:cNvSpPr/>
      </dsp:nvSpPr>
      <dsp:spPr>
        <a:xfrm>
          <a:off x="450571" y="214066"/>
          <a:ext cx="1126428" cy="1712535"/>
        </a:xfrm>
        <a:prstGeom prst="downArrow">
          <a:avLst/>
        </a:prstGeom>
        <a:solidFill>
          <a:schemeClr val="tx2"/>
        </a:solidFill>
        <a:ln w="28575" cap="flat" cmpd="sng" algn="ctr">
          <a:solidFill>
            <a:schemeClr val="tx2">
              <a:lumMod val="50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319E08FB-A09E-4730-8FE9-EDC5D77279DD}">
      <dsp:nvSpPr>
        <dsp:cNvPr id="0" name=""/>
        <dsp:cNvSpPr/>
      </dsp:nvSpPr>
      <dsp:spPr>
        <a:xfrm>
          <a:off x="1990022" y="0"/>
          <a:ext cx="1201523" cy="179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it-IT" sz="1900" kern="1200" dirty="0" smtClean="0"/>
            <a:t>Rischi</a:t>
          </a:r>
          <a:endParaRPr lang="it-IT" sz="1900" kern="1200" dirty="0"/>
        </a:p>
      </dsp:txBody>
      <dsp:txXfrm>
        <a:off x="1990022" y="0"/>
        <a:ext cx="1201523" cy="1798162"/>
      </dsp:txXfrm>
    </dsp:sp>
    <dsp:sp modelId="{FEE98EEF-54BA-4A31-9EB6-32E22F078F86}">
      <dsp:nvSpPr>
        <dsp:cNvPr id="0" name=""/>
        <dsp:cNvSpPr/>
      </dsp:nvSpPr>
      <dsp:spPr>
        <a:xfrm>
          <a:off x="2177760" y="2354736"/>
          <a:ext cx="1126428" cy="1712535"/>
        </a:xfrm>
        <a:prstGeom prst="upArrow">
          <a:avLst/>
        </a:prstGeom>
        <a:solidFill>
          <a:schemeClr val="tx2"/>
        </a:solidFill>
        <a:ln w="28575" cap="flat" cmpd="sng" algn="ctr">
          <a:solidFill>
            <a:schemeClr val="tx2">
              <a:lumMod val="50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620FBE66-C136-4137-8B9F-66CD7CA72B0F}">
      <dsp:nvSpPr>
        <dsp:cNvPr id="0" name=""/>
        <dsp:cNvSpPr/>
      </dsp:nvSpPr>
      <dsp:spPr>
        <a:xfrm>
          <a:off x="563214" y="2483176"/>
          <a:ext cx="1201523" cy="179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it-IT" sz="1900" kern="1200" dirty="0" smtClean="0"/>
            <a:t>Misure di sicurezza adeguate</a:t>
          </a:r>
          <a:endParaRPr lang="it-IT" sz="1900" kern="1200" dirty="0"/>
        </a:p>
      </dsp:txBody>
      <dsp:txXfrm>
        <a:off x="563214" y="2483176"/>
        <a:ext cx="1201523" cy="1798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7421E-3911-4F3D-8C93-AFFE7D6A3547}">
      <dsp:nvSpPr>
        <dsp:cNvPr id="0" name=""/>
        <dsp:cNvSpPr/>
      </dsp:nvSpPr>
      <dsp:spPr>
        <a:xfrm rot="21300000">
          <a:off x="14984" y="1855598"/>
          <a:ext cx="4852867" cy="555726"/>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AF0A6-0BB4-4DB1-A5B4-FCCFF30E5D39}">
      <dsp:nvSpPr>
        <dsp:cNvPr id="0" name=""/>
        <dsp:cNvSpPr/>
      </dsp:nvSpPr>
      <dsp:spPr>
        <a:xfrm>
          <a:off x="585940" y="213346"/>
          <a:ext cx="1464850" cy="1706769"/>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52F16-EC64-4A1A-90F0-54FD78E2FEDA}">
      <dsp:nvSpPr>
        <dsp:cNvPr id="0" name=""/>
        <dsp:cNvSpPr/>
      </dsp:nvSpPr>
      <dsp:spPr>
        <a:xfrm>
          <a:off x="2587903" y="0"/>
          <a:ext cx="1562507" cy="1792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it-IT" sz="2500" kern="1200" dirty="0" smtClean="0"/>
            <a:t>Sicurezza «da»</a:t>
          </a:r>
          <a:endParaRPr lang="it-IT" sz="2500" kern="1200" dirty="0"/>
        </a:p>
      </dsp:txBody>
      <dsp:txXfrm>
        <a:off x="2587903" y="0"/>
        <a:ext cx="1562507" cy="1792107"/>
      </dsp:txXfrm>
    </dsp:sp>
    <dsp:sp modelId="{CC406E78-78D7-4B31-9038-BB1FA70F746E}">
      <dsp:nvSpPr>
        <dsp:cNvPr id="0" name=""/>
        <dsp:cNvSpPr/>
      </dsp:nvSpPr>
      <dsp:spPr>
        <a:xfrm>
          <a:off x="2900380" y="2560153"/>
          <a:ext cx="1464850" cy="1706769"/>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65AC5-47E3-4204-BA26-EDE4FAE3125B}">
      <dsp:nvSpPr>
        <dsp:cNvPr id="0" name=""/>
        <dsp:cNvSpPr/>
      </dsp:nvSpPr>
      <dsp:spPr>
        <a:xfrm>
          <a:off x="892426" y="2474815"/>
          <a:ext cx="1562507" cy="1792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it-IT" sz="2500" kern="1200" dirty="0" smtClean="0"/>
            <a:t>Sicurezza «di»</a:t>
          </a:r>
          <a:endParaRPr lang="it-IT" sz="2500" kern="1200" dirty="0"/>
        </a:p>
      </dsp:txBody>
      <dsp:txXfrm>
        <a:off x="892426" y="2474815"/>
        <a:ext cx="1562507" cy="17921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AB03C-8AEA-4C5F-8605-1EA819F1A553}">
      <dsp:nvSpPr>
        <dsp:cNvPr id="0" name=""/>
        <dsp:cNvSpPr/>
      </dsp:nvSpPr>
      <dsp:spPr>
        <a:xfrm>
          <a:off x="3399483" y="2328025"/>
          <a:ext cx="1761680" cy="1599449"/>
        </a:xfrm>
        <a:prstGeom prst="ellipse">
          <a:avLst/>
        </a:prstGeom>
        <a:solidFill>
          <a:schemeClr val="tx2"/>
        </a:solidFill>
        <a:ln w="25400" cap="flat" cmpd="sng" algn="ctr">
          <a:noFill/>
          <a:prstDash val="solid"/>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informativa</a:t>
          </a:r>
          <a:endParaRPr lang="it-IT" sz="1800" kern="1200" dirty="0"/>
        </a:p>
      </dsp:txBody>
      <dsp:txXfrm>
        <a:off x="3657475" y="2562259"/>
        <a:ext cx="1245696" cy="1130981"/>
      </dsp:txXfrm>
    </dsp:sp>
    <dsp:sp modelId="{652578B2-3625-4A4B-8612-442C132DEE30}">
      <dsp:nvSpPr>
        <dsp:cNvPr id="0" name=""/>
        <dsp:cNvSpPr/>
      </dsp:nvSpPr>
      <dsp:spPr>
        <a:xfrm rot="15995125">
          <a:off x="3890377" y="1991996"/>
          <a:ext cx="646115" cy="29431"/>
        </a:xfrm>
        <a:custGeom>
          <a:avLst/>
          <a:gdLst/>
          <a:ahLst/>
          <a:cxnLst/>
          <a:rect l="0" t="0" r="0" b="0"/>
          <a:pathLst>
            <a:path>
              <a:moveTo>
                <a:pt x="0" y="14715"/>
              </a:moveTo>
              <a:lnTo>
                <a:pt x="646115"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4197282" y="1990558"/>
        <a:ext cx="32305" cy="32305"/>
      </dsp:txXfrm>
    </dsp:sp>
    <dsp:sp modelId="{96D23A55-2138-4E60-9B91-16E2EB571B98}">
      <dsp:nvSpPr>
        <dsp:cNvPr id="0" name=""/>
        <dsp:cNvSpPr/>
      </dsp:nvSpPr>
      <dsp:spPr>
        <a:xfrm>
          <a:off x="3057954" y="-138625"/>
          <a:ext cx="2163784" cy="1824004"/>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Dati di contatto e identità titolare rappresentante e DPO</a:t>
          </a:r>
          <a:endParaRPr lang="it-IT" sz="1800" kern="1200" dirty="0">
            <a:solidFill>
              <a:schemeClr val="tx1"/>
            </a:solidFill>
          </a:endParaRPr>
        </a:p>
      </dsp:txBody>
      <dsp:txXfrm>
        <a:off x="3374833" y="128494"/>
        <a:ext cx="1530026" cy="1289766"/>
      </dsp:txXfrm>
    </dsp:sp>
    <dsp:sp modelId="{0733AD03-0BD6-413C-B2D6-A820ADDF4535}">
      <dsp:nvSpPr>
        <dsp:cNvPr id="0" name=""/>
        <dsp:cNvSpPr/>
      </dsp:nvSpPr>
      <dsp:spPr>
        <a:xfrm rot="19168191">
          <a:off x="4845312" y="2358200"/>
          <a:ext cx="635732" cy="29431"/>
        </a:xfrm>
        <a:custGeom>
          <a:avLst/>
          <a:gdLst/>
          <a:ahLst/>
          <a:cxnLst/>
          <a:rect l="0" t="0" r="0" b="0"/>
          <a:pathLst>
            <a:path>
              <a:moveTo>
                <a:pt x="0" y="14715"/>
              </a:moveTo>
              <a:lnTo>
                <a:pt x="635732"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147285" y="2357023"/>
        <a:ext cx="31786" cy="31786"/>
      </dsp:txXfrm>
    </dsp:sp>
    <dsp:sp modelId="{D8ADDAFB-1A1E-45A0-977A-C69F10B3EB14}">
      <dsp:nvSpPr>
        <dsp:cNvPr id="0" name=""/>
        <dsp:cNvSpPr/>
      </dsp:nvSpPr>
      <dsp:spPr>
        <a:xfrm>
          <a:off x="5165193" y="818358"/>
          <a:ext cx="1761680" cy="1599449"/>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Tipologia di dati</a:t>
          </a:r>
          <a:endParaRPr lang="it-IT" sz="1800" kern="1200" dirty="0">
            <a:solidFill>
              <a:schemeClr val="tx1"/>
            </a:solidFill>
          </a:endParaRPr>
        </a:p>
      </dsp:txBody>
      <dsp:txXfrm>
        <a:off x="5423185" y="1052592"/>
        <a:ext cx="1245696" cy="1130981"/>
      </dsp:txXfrm>
    </dsp:sp>
    <dsp:sp modelId="{69443D3B-5C62-4780-B993-5CC118EB2EAA}">
      <dsp:nvSpPr>
        <dsp:cNvPr id="0" name=""/>
        <dsp:cNvSpPr/>
      </dsp:nvSpPr>
      <dsp:spPr>
        <a:xfrm>
          <a:off x="5161163" y="3113034"/>
          <a:ext cx="592692" cy="29431"/>
        </a:xfrm>
        <a:custGeom>
          <a:avLst/>
          <a:gdLst/>
          <a:ahLst/>
          <a:cxnLst/>
          <a:rect l="0" t="0" r="0" b="0"/>
          <a:pathLst>
            <a:path>
              <a:moveTo>
                <a:pt x="0" y="14715"/>
              </a:moveTo>
              <a:lnTo>
                <a:pt x="592692"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442692" y="3112932"/>
        <a:ext cx="29634" cy="29634"/>
      </dsp:txXfrm>
    </dsp:sp>
    <dsp:sp modelId="{3DDCB3BB-E47B-4400-B8F8-665C3842A82F}">
      <dsp:nvSpPr>
        <dsp:cNvPr id="0" name=""/>
        <dsp:cNvSpPr/>
      </dsp:nvSpPr>
      <dsp:spPr>
        <a:xfrm>
          <a:off x="5753856" y="2328025"/>
          <a:ext cx="1761680" cy="1599449"/>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Finalità e base giuridica </a:t>
          </a:r>
          <a:endParaRPr lang="it-IT" sz="1800" kern="1200" dirty="0">
            <a:solidFill>
              <a:schemeClr val="tx1"/>
            </a:solidFill>
          </a:endParaRPr>
        </a:p>
      </dsp:txBody>
      <dsp:txXfrm>
        <a:off x="6011848" y="2562259"/>
        <a:ext cx="1245696" cy="1130981"/>
      </dsp:txXfrm>
    </dsp:sp>
    <dsp:sp modelId="{086C10C3-6548-4A5F-85E1-7D4A80AE96CA}">
      <dsp:nvSpPr>
        <dsp:cNvPr id="0" name=""/>
        <dsp:cNvSpPr/>
      </dsp:nvSpPr>
      <dsp:spPr>
        <a:xfrm rot="2422426">
          <a:off x="4834734" y="3900425"/>
          <a:ext cx="743259" cy="29431"/>
        </a:xfrm>
        <a:custGeom>
          <a:avLst/>
          <a:gdLst/>
          <a:ahLst/>
          <a:cxnLst/>
          <a:rect l="0" t="0" r="0" b="0"/>
          <a:pathLst>
            <a:path>
              <a:moveTo>
                <a:pt x="0" y="14715"/>
              </a:moveTo>
              <a:lnTo>
                <a:pt x="743259"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187782" y="3896559"/>
        <a:ext cx="37162" cy="37162"/>
      </dsp:txXfrm>
    </dsp:sp>
    <dsp:sp modelId="{D310E7FB-DAA4-4E83-9835-E7B866E14DA4}">
      <dsp:nvSpPr>
        <dsp:cNvPr id="0" name=""/>
        <dsp:cNvSpPr/>
      </dsp:nvSpPr>
      <dsp:spPr>
        <a:xfrm>
          <a:off x="5251563" y="3902808"/>
          <a:ext cx="1761680" cy="1599449"/>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Modalità e natura del trattamento</a:t>
          </a:r>
          <a:endParaRPr lang="it-IT" sz="1800" kern="1200" dirty="0">
            <a:solidFill>
              <a:schemeClr val="tx1"/>
            </a:solidFill>
          </a:endParaRPr>
        </a:p>
      </dsp:txBody>
      <dsp:txXfrm>
        <a:off x="5509555" y="4137042"/>
        <a:ext cx="1245696" cy="1130981"/>
      </dsp:txXfrm>
    </dsp:sp>
    <dsp:sp modelId="{01BC5CC5-B6F6-4DEB-9FA4-B61C55EBB3AB}">
      <dsp:nvSpPr>
        <dsp:cNvPr id="0" name=""/>
        <dsp:cNvSpPr/>
      </dsp:nvSpPr>
      <dsp:spPr>
        <a:xfrm rot="5136952">
          <a:off x="4048068" y="4227605"/>
          <a:ext cx="635412" cy="29431"/>
        </a:xfrm>
        <a:custGeom>
          <a:avLst/>
          <a:gdLst/>
          <a:ahLst/>
          <a:cxnLst/>
          <a:rect l="0" t="0" r="0" b="0"/>
          <a:pathLst>
            <a:path>
              <a:moveTo>
                <a:pt x="0" y="14715"/>
              </a:moveTo>
              <a:lnTo>
                <a:pt x="635412"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349889" y="4226435"/>
        <a:ext cx="31770" cy="31770"/>
      </dsp:txXfrm>
    </dsp:sp>
    <dsp:sp modelId="{13671B99-059D-42BF-84E3-F78C1B6AEAE7}">
      <dsp:nvSpPr>
        <dsp:cNvPr id="0" name=""/>
        <dsp:cNvSpPr/>
      </dsp:nvSpPr>
      <dsp:spPr>
        <a:xfrm>
          <a:off x="3513153" y="4557411"/>
          <a:ext cx="1875756" cy="1593900"/>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Trattamenti automatizzati - </a:t>
          </a:r>
          <a:r>
            <a:rPr lang="it-IT" sz="1800" kern="1200" dirty="0" err="1" smtClean="0">
              <a:solidFill>
                <a:schemeClr val="tx1"/>
              </a:solidFill>
            </a:rPr>
            <a:t>profilazione</a:t>
          </a:r>
          <a:endParaRPr lang="it-IT" sz="1800" kern="1200" dirty="0">
            <a:solidFill>
              <a:schemeClr val="tx1"/>
            </a:solidFill>
          </a:endParaRPr>
        </a:p>
      </dsp:txBody>
      <dsp:txXfrm>
        <a:off x="3787851" y="4790832"/>
        <a:ext cx="1326360" cy="1127058"/>
      </dsp:txXfrm>
    </dsp:sp>
    <dsp:sp modelId="{805C687B-3134-4147-A1E5-BA77C8937E8A}">
      <dsp:nvSpPr>
        <dsp:cNvPr id="0" name=""/>
        <dsp:cNvSpPr/>
      </dsp:nvSpPr>
      <dsp:spPr>
        <a:xfrm rot="8159913">
          <a:off x="3308961" y="3844397"/>
          <a:ext cx="428103" cy="29431"/>
        </a:xfrm>
        <a:custGeom>
          <a:avLst/>
          <a:gdLst/>
          <a:ahLst/>
          <a:cxnLst/>
          <a:rect l="0" t="0" r="0" b="0"/>
          <a:pathLst>
            <a:path>
              <a:moveTo>
                <a:pt x="0" y="14715"/>
              </a:moveTo>
              <a:lnTo>
                <a:pt x="428103"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512310" y="3848410"/>
        <a:ext cx="21405" cy="21405"/>
      </dsp:txXfrm>
    </dsp:sp>
    <dsp:sp modelId="{396B2DB9-9722-4D46-A4C9-22EB7A437B4C}">
      <dsp:nvSpPr>
        <dsp:cNvPr id="0" name=""/>
        <dsp:cNvSpPr/>
      </dsp:nvSpPr>
      <dsp:spPr>
        <a:xfrm>
          <a:off x="1815060" y="3829422"/>
          <a:ext cx="1892970" cy="1530137"/>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Trasferimento dei dati </a:t>
          </a:r>
          <a:endParaRPr lang="it-IT" sz="1800" kern="1200" dirty="0">
            <a:solidFill>
              <a:schemeClr val="tx1"/>
            </a:solidFill>
          </a:endParaRPr>
        </a:p>
      </dsp:txBody>
      <dsp:txXfrm>
        <a:off x="2092279" y="4053505"/>
        <a:ext cx="1338532" cy="1081971"/>
      </dsp:txXfrm>
    </dsp:sp>
    <dsp:sp modelId="{7769FC7B-FFD5-4201-A966-801170F82D18}">
      <dsp:nvSpPr>
        <dsp:cNvPr id="0" name=""/>
        <dsp:cNvSpPr/>
      </dsp:nvSpPr>
      <dsp:spPr>
        <a:xfrm rot="10630143">
          <a:off x="2876118" y="3169491"/>
          <a:ext cx="524989" cy="29431"/>
        </a:xfrm>
        <a:custGeom>
          <a:avLst/>
          <a:gdLst/>
          <a:ahLst/>
          <a:cxnLst/>
          <a:rect l="0" t="0" r="0" b="0"/>
          <a:pathLst>
            <a:path>
              <a:moveTo>
                <a:pt x="0" y="14715"/>
              </a:moveTo>
              <a:lnTo>
                <a:pt x="524989"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125488" y="3171082"/>
        <a:ext cx="26249" cy="26249"/>
      </dsp:txXfrm>
    </dsp:sp>
    <dsp:sp modelId="{C77186FF-A5AE-4724-A824-AFB8E07164D3}">
      <dsp:nvSpPr>
        <dsp:cNvPr id="0" name=""/>
        <dsp:cNvSpPr/>
      </dsp:nvSpPr>
      <dsp:spPr>
        <a:xfrm>
          <a:off x="920862" y="2389260"/>
          <a:ext cx="1957135" cy="1712446"/>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Periodo di conservazione</a:t>
          </a:r>
          <a:endParaRPr lang="it-IT" sz="1800" kern="1200" dirty="0">
            <a:solidFill>
              <a:schemeClr val="tx1"/>
            </a:solidFill>
          </a:endParaRPr>
        </a:p>
      </dsp:txBody>
      <dsp:txXfrm>
        <a:off x="1207478" y="2640042"/>
        <a:ext cx="1383903" cy="1210882"/>
      </dsp:txXfrm>
    </dsp:sp>
    <dsp:sp modelId="{BD32D635-7E69-4F14-B1BA-653FDD372AE1}">
      <dsp:nvSpPr>
        <dsp:cNvPr id="0" name=""/>
        <dsp:cNvSpPr/>
      </dsp:nvSpPr>
      <dsp:spPr>
        <a:xfrm rot="13046940">
          <a:off x="2919849" y="2364434"/>
          <a:ext cx="766160" cy="29431"/>
        </a:xfrm>
        <a:custGeom>
          <a:avLst/>
          <a:gdLst/>
          <a:ahLst/>
          <a:cxnLst/>
          <a:rect l="0" t="0" r="0" b="0"/>
          <a:pathLst>
            <a:path>
              <a:moveTo>
                <a:pt x="0" y="14715"/>
              </a:moveTo>
              <a:lnTo>
                <a:pt x="766160" y="14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3283775" y="2359996"/>
        <a:ext cx="38308" cy="38308"/>
      </dsp:txXfrm>
    </dsp:sp>
    <dsp:sp modelId="{213534D7-D970-4174-9B85-83419845EC82}">
      <dsp:nvSpPr>
        <dsp:cNvPr id="0" name=""/>
        <dsp:cNvSpPr/>
      </dsp:nvSpPr>
      <dsp:spPr>
        <a:xfrm>
          <a:off x="1494521" y="878476"/>
          <a:ext cx="1707451" cy="1538938"/>
        </a:xfrm>
        <a:prstGeom prst="ellipse">
          <a:avLst/>
        </a:prstGeom>
        <a:solidFill>
          <a:schemeClr val="accent1">
            <a:hueOff val="0"/>
            <a:satOff val="0"/>
            <a:lumOff val="0"/>
            <a:alphaOff val="0"/>
          </a:schemeClr>
        </a:solidFill>
        <a:ln w="28575" cap="flat" cmpd="sng" algn="ctr">
          <a:solidFill>
            <a:schemeClr val="tx2">
              <a:lumMod val="50000"/>
            </a:schemeClr>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Diritti degli interessati</a:t>
          </a:r>
          <a:endParaRPr lang="it-IT" sz="1800" kern="1200" dirty="0">
            <a:solidFill>
              <a:schemeClr val="tx1"/>
            </a:solidFill>
          </a:endParaRPr>
        </a:p>
      </dsp:txBody>
      <dsp:txXfrm>
        <a:off x="1744571" y="1103848"/>
        <a:ext cx="1207351" cy="10881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34FA1-A19B-4680-814E-278ABFC27AF9}">
      <dsp:nvSpPr>
        <dsp:cNvPr id="0" name=""/>
        <dsp:cNvSpPr/>
      </dsp:nvSpPr>
      <dsp:spPr>
        <a:xfrm>
          <a:off x="4767659" y="3077654"/>
          <a:ext cx="3343230" cy="1448308"/>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5400" cap="flat" cmpd="sng" algn="ctr">
          <a:solidFill>
            <a:schemeClr val="tx2"/>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it-IT" sz="1700" kern="1200" dirty="0" smtClean="0"/>
            <a:t>diritto di negare il trattamento </a:t>
          </a:r>
          <a:r>
            <a:rPr lang="it-IT" sz="1700" i="1" kern="1200" dirty="0" smtClean="0"/>
            <a:t>ab origine</a:t>
          </a:r>
          <a:endParaRPr lang="it-IT" sz="1700" i="1" kern="1200" dirty="0"/>
        </a:p>
      </dsp:txBody>
      <dsp:txXfrm>
        <a:off x="5802443" y="3471546"/>
        <a:ext cx="2276631" cy="1022601"/>
      </dsp:txXfrm>
    </dsp:sp>
    <dsp:sp modelId="{5AF34448-7E25-48B1-BB5C-6991BBA6F3EC}">
      <dsp:nvSpPr>
        <dsp:cNvPr id="0" name=""/>
        <dsp:cNvSpPr/>
      </dsp:nvSpPr>
      <dsp:spPr>
        <a:xfrm>
          <a:off x="55793" y="3077654"/>
          <a:ext cx="3343230" cy="1448308"/>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5400" cap="flat" cmpd="sng" algn="ctr">
          <a:solidFill>
            <a:schemeClr val="tx2"/>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it-IT" sz="1700" kern="1200" dirty="0" smtClean="0"/>
            <a:t>diritto di trasferire i dati, fermo restando il diritto all’oblio</a:t>
          </a:r>
          <a:endParaRPr lang="it-IT" sz="1700" kern="1200" dirty="0"/>
        </a:p>
      </dsp:txBody>
      <dsp:txXfrm>
        <a:off x="87608" y="3471546"/>
        <a:ext cx="2276631" cy="1022601"/>
      </dsp:txXfrm>
    </dsp:sp>
    <dsp:sp modelId="{5C49E21B-F704-416F-9B0B-EE4415539D1D}">
      <dsp:nvSpPr>
        <dsp:cNvPr id="0" name=""/>
        <dsp:cNvSpPr/>
      </dsp:nvSpPr>
      <dsp:spPr>
        <a:xfrm>
          <a:off x="4869121" y="0"/>
          <a:ext cx="3343230" cy="1448308"/>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5400" cap="flat" cmpd="sng" algn="ctr">
          <a:solidFill>
            <a:schemeClr val="tx2"/>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it-IT" sz="1700" kern="1200" dirty="0" smtClean="0"/>
            <a:t>diritto di limitare il trattamento, pur conservando i dati </a:t>
          </a:r>
          <a:endParaRPr lang="it-IT" sz="1700" kern="1200" dirty="0"/>
        </a:p>
      </dsp:txBody>
      <dsp:txXfrm>
        <a:off x="5903905" y="31815"/>
        <a:ext cx="2276631" cy="1022601"/>
      </dsp:txXfrm>
    </dsp:sp>
    <dsp:sp modelId="{E64262FA-1C4E-4B28-809D-3FB15A42D544}">
      <dsp:nvSpPr>
        <dsp:cNvPr id="0" name=""/>
        <dsp:cNvSpPr/>
      </dsp:nvSpPr>
      <dsp:spPr>
        <a:xfrm>
          <a:off x="55793" y="0"/>
          <a:ext cx="3343230" cy="1448308"/>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5400" cap="flat" cmpd="sng" algn="ctr">
          <a:solidFill>
            <a:schemeClr val="tx2"/>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it-IT" sz="1700" kern="1200" dirty="0" smtClean="0"/>
            <a:t>diritto ad essere cancellato se ricorrono dei motivi, con obbligo di comunicazione</a:t>
          </a:r>
          <a:endParaRPr lang="it-IT" sz="1700" kern="1200" dirty="0"/>
        </a:p>
      </dsp:txBody>
      <dsp:txXfrm>
        <a:off x="87608" y="31815"/>
        <a:ext cx="2276631" cy="1022601"/>
      </dsp:txXfrm>
    </dsp:sp>
    <dsp:sp modelId="{55FC7550-D074-4ECB-A973-1FE967F3F07F}">
      <dsp:nvSpPr>
        <dsp:cNvPr id="0" name=""/>
        <dsp:cNvSpPr/>
      </dsp:nvSpPr>
      <dsp:spPr>
        <a:xfrm>
          <a:off x="2109798" y="257979"/>
          <a:ext cx="1959741" cy="1959741"/>
        </a:xfrm>
        <a:prstGeom prst="pieWedge">
          <a:avLst/>
        </a:prstGeom>
        <a:solidFill>
          <a:schemeClr val="tx2"/>
        </a:solidFill>
        <a:ln w="25400" cap="flat" cmpd="sng" algn="ctr">
          <a:solidFill>
            <a:schemeClr val="tx1">
              <a:lumMod val="65000"/>
              <a:lumOff val="35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it-IT" sz="1800" kern="1200" dirty="0" smtClean="0">
              <a:solidFill>
                <a:schemeClr val="tx1"/>
              </a:solidFill>
            </a:rPr>
            <a:t>Diritto all’oblio</a:t>
          </a:r>
          <a:endParaRPr lang="it-IT" sz="1800" kern="1200" dirty="0">
            <a:solidFill>
              <a:schemeClr val="tx1"/>
            </a:solidFill>
          </a:endParaRPr>
        </a:p>
      </dsp:txBody>
      <dsp:txXfrm>
        <a:off x="2683793" y="831974"/>
        <a:ext cx="1385746" cy="1385746"/>
      </dsp:txXfrm>
    </dsp:sp>
    <dsp:sp modelId="{B512640A-EE5A-429A-AB75-EA28B6612B05}">
      <dsp:nvSpPr>
        <dsp:cNvPr id="0" name=""/>
        <dsp:cNvSpPr/>
      </dsp:nvSpPr>
      <dsp:spPr>
        <a:xfrm rot="5400000">
          <a:off x="4160059" y="257979"/>
          <a:ext cx="1959741" cy="1959741"/>
        </a:xfrm>
        <a:prstGeom prst="pieWedge">
          <a:avLst/>
        </a:prstGeom>
        <a:solidFill>
          <a:schemeClr val="tx2"/>
        </a:solidFill>
        <a:ln w="25400" cap="flat" cmpd="sng" algn="ctr">
          <a:solidFill>
            <a:schemeClr val="tx1">
              <a:lumMod val="65000"/>
              <a:lumOff val="35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it-IT" sz="1800" kern="1200" dirty="0" smtClean="0">
              <a:solidFill>
                <a:schemeClr val="tx1"/>
              </a:solidFill>
            </a:rPr>
            <a:t>Diritto di limitazione</a:t>
          </a:r>
          <a:endParaRPr lang="it-IT" sz="1800" kern="1200" dirty="0">
            <a:solidFill>
              <a:schemeClr val="tx1"/>
            </a:solidFill>
          </a:endParaRPr>
        </a:p>
      </dsp:txBody>
      <dsp:txXfrm rot="-5400000">
        <a:off x="4160059" y="831974"/>
        <a:ext cx="1385746" cy="1385746"/>
      </dsp:txXfrm>
    </dsp:sp>
    <dsp:sp modelId="{3A6B79BC-FBC0-4698-ACEE-D6DDCE375011}">
      <dsp:nvSpPr>
        <dsp:cNvPr id="0" name=""/>
        <dsp:cNvSpPr/>
      </dsp:nvSpPr>
      <dsp:spPr>
        <a:xfrm rot="10800000">
          <a:off x="4160059" y="2308241"/>
          <a:ext cx="1959741" cy="1959741"/>
        </a:xfrm>
        <a:prstGeom prst="pieWedge">
          <a:avLst/>
        </a:prstGeom>
        <a:solidFill>
          <a:schemeClr val="tx2"/>
        </a:solidFill>
        <a:ln w="25400" cap="flat" cmpd="sng" algn="ctr">
          <a:solidFill>
            <a:schemeClr val="tx1">
              <a:lumMod val="65000"/>
              <a:lumOff val="35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it-IT" sz="1800" kern="1200" dirty="0" smtClean="0">
              <a:solidFill>
                <a:schemeClr val="tx1"/>
              </a:solidFill>
            </a:rPr>
            <a:t>Diritto di opposizione</a:t>
          </a:r>
          <a:endParaRPr lang="it-IT" sz="1800" kern="1200" dirty="0">
            <a:solidFill>
              <a:schemeClr val="tx1"/>
            </a:solidFill>
          </a:endParaRPr>
        </a:p>
      </dsp:txBody>
      <dsp:txXfrm rot="10800000">
        <a:off x="4160059" y="2308241"/>
        <a:ext cx="1385746" cy="1385746"/>
      </dsp:txXfrm>
    </dsp:sp>
    <dsp:sp modelId="{4C5BA9FB-50F6-4AA3-A162-822F3867A5D7}">
      <dsp:nvSpPr>
        <dsp:cNvPr id="0" name=""/>
        <dsp:cNvSpPr/>
      </dsp:nvSpPr>
      <dsp:spPr>
        <a:xfrm rot="16200000">
          <a:off x="2109798" y="2308241"/>
          <a:ext cx="1959741" cy="1959741"/>
        </a:xfrm>
        <a:prstGeom prst="pieWedge">
          <a:avLst/>
        </a:prstGeom>
        <a:solidFill>
          <a:schemeClr val="tx2"/>
        </a:solidFill>
        <a:ln w="25400" cap="flat" cmpd="sng" algn="ctr">
          <a:solidFill>
            <a:schemeClr val="tx1">
              <a:lumMod val="65000"/>
              <a:lumOff val="35000"/>
            </a:schemeClr>
          </a:solid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it-IT" sz="1800" kern="1200" dirty="0" smtClean="0">
              <a:solidFill>
                <a:schemeClr val="tx1"/>
              </a:solidFill>
            </a:rPr>
            <a:t>Diritto alla portabilità</a:t>
          </a:r>
          <a:endParaRPr lang="it-IT" sz="1800" kern="1200" dirty="0">
            <a:solidFill>
              <a:schemeClr val="tx1"/>
            </a:solidFill>
          </a:endParaRPr>
        </a:p>
      </dsp:txBody>
      <dsp:txXfrm rot="5400000">
        <a:off x="2683793" y="2308241"/>
        <a:ext cx="1385746" cy="1385746"/>
      </dsp:txXfrm>
    </dsp:sp>
    <dsp:sp modelId="{33D0B98B-6CD1-4B84-BDE4-9E13DE9796BD}">
      <dsp:nvSpPr>
        <dsp:cNvPr id="0" name=""/>
        <dsp:cNvSpPr/>
      </dsp:nvSpPr>
      <dsp:spPr>
        <a:xfrm>
          <a:off x="3776484" y="1855644"/>
          <a:ext cx="676631" cy="588375"/>
        </a:xfrm>
        <a:prstGeom prst="circularArrow">
          <a:avLst/>
        </a:prstGeom>
        <a:solidFill>
          <a:schemeClr val="bg1">
            <a:lumMod val="65000"/>
          </a:schemeClr>
        </a:solidFill>
        <a:ln w="25400" cap="flat" cmpd="sng" algn="ctr">
          <a:solidFill>
            <a:schemeClr val="tx1">
              <a:lumMod val="75000"/>
              <a:lumOff val="25000"/>
            </a:schemeClr>
          </a:solidFill>
          <a:prstDash val="solid"/>
        </a:ln>
        <a:effectLst/>
      </dsp:spPr>
      <dsp:style>
        <a:lnRef idx="2">
          <a:scrgbClr r="0" g="0" b="0"/>
        </a:lnRef>
        <a:fillRef idx="1">
          <a:scrgbClr r="0" g="0" b="0"/>
        </a:fillRef>
        <a:effectRef idx="0">
          <a:scrgbClr r="0" g="0" b="0"/>
        </a:effectRef>
        <a:fontRef idx="minor"/>
      </dsp:style>
    </dsp:sp>
    <dsp:sp modelId="{DEB06876-DCF2-46BC-AD6C-877C7DCAF035}">
      <dsp:nvSpPr>
        <dsp:cNvPr id="0" name=""/>
        <dsp:cNvSpPr/>
      </dsp:nvSpPr>
      <dsp:spPr>
        <a:xfrm rot="10800000">
          <a:off x="3776484" y="2081942"/>
          <a:ext cx="676631" cy="588375"/>
        </a:xfrm>
        <a:prstGeom prst="circularArrow">
          <a:avLst/>
        </a:prstGeom>
        <a:solidFill>
          <a:schemeClr val="bg1">
            <a:lumMod val="65000"/>
          </a:schemeClr>
        </a:solidFill>
        <a:ln w="25400" cap="flat" cmpd="sng" algn="ctr">
          <a:solidFill>
            <a:schemeClr val="tx1">
              <a:lumMod val="75000"/>
              <a:lumOff val="2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E2A99-9415-4EF7-925A-6D6710C63672}" type="datetimeFigureOut">
              <a:rPr lang="it-IT" smtClean="0"/>
              <a:t>13/06/2019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273302-E424-415D-8B04-505623AA760A}" type="slidenum">
              <a:rPr lang="it-IT" smtClean="0"/>
              <a:t>‹N›</a:t>
            </a:fld>
            <a:endParaRPr lang="it-IT"/>
          </a:p>
        </p:txBody>
      </p:sp>
    </p:spTree>
    <p:extLst>
      <p:ext uri="{BB962C8B-B14F-4D97-AF65-F5344CB8AC3E}">
        <p14:creationId xmlns:p14="http://schemas.microsoft.com/office/powerpoint/2010/main" val="108206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10</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11</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12</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13</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14</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15</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16</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17</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18</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19</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20</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21</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22</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23</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24</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25</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26</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27</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28</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29</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30</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31</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32</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33</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34</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35</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36</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37</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38</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39</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4</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40</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41</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42</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43</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44</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45</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46</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47</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48</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5</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6</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7</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8</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Helvetica" pitchFamily="34" charset="0"/>
              </a:defRPr>
            </a:lvl1pPr>
            <a:lvl2pPr marL="742950" indent="-285750" defTabSz="930275" eaLnBrk="0" hangingPunct="0">
              <a:spcBef>
                <a:spcPct val="30000"/>
              </a:spcBef>
              <a:defRPr sz="1200">
                <a:solidFill>
                  <a:schemeClr val="tx1"/>
                </a:solidFill>
                <a:latin typeface="Helvetica" pitchFamily="34" charset="0"/>
              </a:defRPr>
            </a:lvl2pPr>
            <a:lvl3pPr marL="1143000" indent="-228600" defTabSz="930275" eaLnBrk="0" hangingPunct="0">
              <a:spcBef>
                <a:spcPct val="30000"/>
              </a:spcBef>
              <a:defRPr sz="1200">
                <a:solidFill>
                  <a:schemeClr val="tx1"/>
                </a:solidFill>
                <a:latin typeface="Helvetica" pitchFamily="34" charset="0"/>
              </a:defRPr>
            </a:lvl3pPr>
            <a:lvl4pPr marL="1600200" indent="-228600" defTabSz="930275" eaLnBrk="0" hangingPunct="0">
              <a:spcBef>
                <a:spcPct val="30000"/>
              </a:spcBef>
              <a:defRPr sz="1200">
                <a:solidFill>
                  <a:schemeClr val="tx1"/>
                </a:solidFill>
                <a:latin typeface="Helvetica" pitchFamily="34" charset="0"/>
              </a:defRPr>
            </a:lvl4pPr>
            <a:lvl5pPr marL="2057400" indent="-228600" defTabSz="930275" eaLnBrk="0" hangingPunct="0">
              <a:spcBef>
                <a:spcPct val="30000"/>
              </a:spcBef>
              <a:defRPr sz="1200">
                <a:solidFill>
                  <a:schemeClr val="tx1"/>
                </a:solidFill>
                <a:latin typeface="Helvetica" pitchFamily="34" charset="0"/>
              </a:defRPr>
            </a:lvl5pPr>
            <a:lvl6pPr marL="2514600" indent="-228600" defTabSz="930275" eaLnBrk="0" fontAlgn="base" hangingPunct="0">
              <a:spcBef>
                <a:spcPct val="30000"/>
              </a:spcBef>
              <a:spcAft>
                <a:spcPct val="0"/>
              </a:spcAft>
              <a:defRPr sz="1200">
                <a:solidFill>
                  <a:schemeClr val="tx1"/>
                </a:solidFill>
                <a:latin typeface="Helvetica" pitchFamily="34" charset="0"/>
              </a:defRPr>
            </a:lvl6pPr>
            <a:lvl7pPr marL="2971800" indent="-228600" defTabSz="930275" eaLnBrk="0" fontAlgn="base" hangingPunct="0">
              <a:spcBef>
                <a:spcPct val="30000"/>
              </a:spcBef>
              <a:spcAft>
                <a:spcPct val="0"/>
              </a:spcAft>
              <a:defRPr sz="1200">
                <a:solidFill>
                  <a:schemeClr val="tx1"/>
                </a:solidFill>
                <a:latin typeface="Helvetica" pitchFamily="34" charset="0"/>
              </a:defRPr>
            </a:lvl7pPr>
            <a:lvl8pPr marL="3429000" indent="-228600" defTabSz="930275" eaLnBrk="0" fontAlgn="base" hangingPunct="0">
              <a:spcBef>
                <a:spcPct val="30000"/>
              </a:spcBef>
              <a:spcAft>
                <a:spcPct val="0"/>
              </a:spcAft>
              <a:defRPr sz="1200">
                <a:solidFill>
                  <a:schemeClr val="tx1"/>
                </a:solidFill>
                <a:latin typeface="Helvetica" pitchFamily="34" charset="0"/>
              </a:defRPr>
            </a:lvl8pPr>
            <a:lvl9pPr marL="3886200" indent="-228600" defTabSz="930275" eaLnBrk="0" fontAlgn="base" hangingPunct="0">
              <a:spcBef>
                <a:spcPct val="30000"/>
              </a:spcBef>
              <a:spcAft>
                <a:spcPct val="0"/>
              </a:spcAft>
              <a:defRPr sz="1200">
                <a:solidFill>
                  <a:schemeClr val="tx1"/>
                </a:solidFill>
                <a:latin typeface="Helvetica" pitchFamily="34" charset="0"/>
              </a:defRPr>
            </a:lvl9pPr>
          </a:lstStyle>
          <a:p>
            <a:pPr>
              <a:spcBef>
                <a:spcPct val="0"/>
              </a:spcBef>
            </a:pPr>
            <a:fld id="{37FF9F7F-6D9A-49C4-A6A2-29EE2AB6D081}" type="slidenum">
              <a:rPr lang="en-GB" altLang="en-US" sz="1300" smtClean="0">
                <a:latin typeface="Times New Roman" pitchFamily="18" charset="0"/>
              </a:rPr>
              <a:pPr>
                <a:spcBef>
                  <a:spcPct val="0"/>
                </a:spcBef>
              </a:pPr>
              <a:t>9</a:t>
            </a:fld>
            <a:endParaRPr lang="en-GB" altLang="en-US" sz="130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66813" y="681038"/>
            <a:ext cx="4546600" cy="3409950"/>
          </a:xfrm>
          <a:ln/>
        </p:spPr>
      </p:sp>
      <p:sp>
        <p:nvSpPr>
          <p:cNvPr id="81924" name="Rectangle 3"/>
          <p:cNvSpPr>
            <a:spLocks noGrp="1" noChangeArrowheads="1"/>
          </p:cNvSpPr>
          <p:nvPr>
            <p:ph type="body" idx="1"/>
          </p:nvPr>
        </p:nvSpPr>
        <p:spPr>
          <a:xfrm>
            <a:off x="916109" y="4318287"/>
            <a:ext cx="5038595" cy="41676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Helvetic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1450247-4674-48B2-9AFC-B05E516D31DE}" type="datetimeFigureOut">
              <a:rPr lang="it-IT" smtClean="0"/>
              <a:t>13/06/2019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376159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450247-4674-48B2-9AFC-B05E516D31DE}" type="datetimeFigureOut">
              <a:rPr lang="it-IT" smtClean="0"/>
              <a:t>13/06/2019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327654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450247-4674-48B2-9AFC-B05E516D31DE}" type="datetimeFigureOut">
              <a:rPr lang="it-IT" smtClean="0"/>
              <a:t>13/06/2019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4259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450247-4674-48B2-9AFC-B05E516D31DE}" type="datetimeFigureOut">
              <a:rPr lang="it-IT" smtClean="0"/>
              <a:t>13/06/2019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281935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1450247-4674-48B2-9AFC-B05E516D31DE}" type="datetimeFigureOut">
              <a:rPr lang="it-IT" smtClean="0"/>
              <a:t>13/06/2019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334167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1450247-4674-48B2-9AFC-B05E516D31DE}" type="datetimeFigureOut">
              <a:rPr lang="it-IT" smtClean="0"/>
              <a:t>13/06/2019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18005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1450247-4674-48B2-9AFC-B05E516D31DE}" type="datetimeFigureOut">
              <a:rPr lang="it-IT" smtClean="0"/>
              <a:t>13/06/2019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19111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1450247-4674-48B2-9AFC-B05E516D31DE}" type="datetimeFigureOut">
              <a:rPr lang="it-IT" smtClean="0"/>
              <a:t>13/06/2019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297834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1450247-4674-48B2-9AFC-B05E516D31DE}" type="datetimeFigureOut">
              <a:rPr lang="it-IT" smtClean="0"/>
              <a:t>13/06/2019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64109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1450247-4674-48B2-9AFC-B05E516D31DE}" type="datetimeFigureOut">
              <a:rPr lang="it-IT" smtClean="0"/>
              <a:t>13/06/2019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35878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1450247-4674-48B2-9AFC-B05E516D31DE}" type="datetimeFigureOut">
              <a:rPr lang="it-IT" smtClean="0"/>
              <a:t>13/06/2019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2ADCB7-6848-46E0-8868-3E912CDDA885}" type="slidenum">
              <a:rPr lang="it-IT" smtClean="0"/>
              <a:t>‹N›</a:t>
            </a:fld>
            <a:endParaRPr lang="it-IT"/>
          </a:p>
        </p:txBody>
      </p:sp>
    </p:spTree>
    <p:extLst>
      <p:ext uri="{BB962C8B-B14F-4D97-AF65-F5344CB8AC3E}">
        <p14:creationId xmlns:p14="http://schemas.microsoft.com/office/powerpoint/2010/main" val="126795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50247-4674-48B2-9AFC-B05E516D31DE}" type="datetimeFigureOut">
              <a:rPr lang="it-IT" smtClean="0"/>
              <a:t>13/06/2019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ADCB7-6848-46E0-8868-3E912CDDA885}" type="slidenum">
              <a:rPr lang="it-IT" smtClean="0"/>
              <a:t>‹N›</a:t>
            </a:fld>
            <a:endParaRPr lang="it-IT"/>
          </a:p>
        </p:txBody>
      </p:sp>
    </p:spTree>
    <p:extLst>
      <p:ext uri="{BB962C8B-B14F-4D97-AF65-F5344CB8AC3E}">
        <p14:creationId xmlns:p14="http://schemas.microsoft.com/office/powerpoint/2010/main" val="270468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0.png"/><Relationship Id="rId7" Type="http://schemas.openxmlformats.org/officeDocument/2006/relationships/image" Target="../media/image2.png"/><Relationship Id="rId12"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emf"/><Relationship Id="rId11" Type="http://schemas.openxmlformats.org/officeDocument/2006/relationships/diagramColors" Target="../diagrams/colors5.xml"/><Relationship Id="rId5" Type="http://schemas.openxmlformats.org/officeDocument/2006/relationships/image" Target="../media/image12.png"/><Relationship Id="rId10" Type="http://schemas.openxmlformats.org/officeDocument/2006/relationships/diagramQuickStyle" Target="../diagrams/quickStyle5.xml"/><Relationship Id="rId4" Type="http://schemas.openxmlformats.org/officeDocument/2006/relationships/image" Target="../media/image11.png"/><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emf"/><Relationship Id="rId7" Type="http://schemas.openxmlformats.org/officeDocument/2006/relationships/diagramQuickStyle" Target="../diagrams/quickStyle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emf"/><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emf"/><Relationship Id="rId7"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emf"/><Relationship Id="rId7" Type="http://schemas.openxmlformats.org/officeDocument/2006/relationships/diagramQuickStyle" Target="../diagrams/quickStyle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emf"/><Relationship Id="rId7" Type="http://schemas.openxmlformats.org/officeDocument/2006/relationships/diagramQuickStyle" Target="../diagrams/quickStyle9.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png"/><Relationship Id="rId9" Type="http://schemas.microsoft.com/office/2007/relationships/diagramDrawing" Target="../diagrams/drawing9.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emf"/><Relationship Id="rId7" Type="http://schemas.openxmlformats.org/officeDocument/2006/relationships/diagramQuickStyle" Target="../diagrams/quickStyle10.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png"/><Relationship Id="rId9" Type="http://schemas.microsoft.com/office/2007/relationships/diagramDrawing" Target="../diagrams/drawing10.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emf"/><Relationship Id="rId7" Type="http://schemas.openxmlformats.org/officeDocument/2006/relationships/diagramQuickStyle" Target="../diagrams/quickStyle1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png"/><Relationship Id="rId9" Type="http://schemas.microsoft.com/office/2007/relationships/diagramDrawing" Target="../diagrams/drawing11.xml"/></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emf"/><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ma 1"/>
          <p:cNvGraphicFramePr/>
          <p:nvPr>
            <p:extLst>
              <p:ext uri="{D42A27DB-BD31-4B8C-83A1-F6EECF244321}">
                <p14:modId xmlns:p14="http://schemas.microsoft.com/office/powerpoint/2010/main" val="1450602422"/>
              </p:ext>
            </p:extLst>
          </p:nvPr>
        </p:nvGraphicFramePr>
        <p:xfrm>
          <a:off x="1259632" y="1844824"/>
          <a:ext cx="6802148" cy="43174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77391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1520" y="2132856"/>
            <a:ext cx="6981186" cy="4343111"/>
          </a:xfrm>
        </p:spPr>
      </p:pic>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4" name="Segnaposto contenuto 3"/>
          <p:cNvSpPr>
            <a:spLocks noGrp="1"/>
          </p:cNvSpPr>
          <p:nvPr>
            <p:ph sz="half" idx="1"/>
          </p:nvPr>
        </p:nvSpPr>
        <p:spPr>
          <a:xfrm>
            <a:off x="5364087" y="1591419"/>
            <a:ext cx="3499979" cy="4525963"/>
          </a:xfrm>
        </p:spPr>
        <p:txBody>
          <a:bodyPr/>
          <a:lstStyle/>
          <a:p>
            <a:pPr marL="0" indent="0">
              <a:buNone/>
            </a:pPr>
            <a:endParaRPr lang="it-IT" sz="2000" dirty="0" smtClean="0"/>
          </a:p>
          <a:p>
            <a:pPr marL="0" indent="0">
              <a:buNone/>
            </a:pPr>
            <a:r>
              <a:rPr lang="it-IT" sz="2000" dirty="0" smtClean="0"/>
              <a:t>Il Titolare deve:</a:t>
            </a:r>
          </a:p>
          <a:p>
            <a:r>
              <a:rPr lang="it-IT" sz="2000" dirty="0"/>
              <a:t>elencare i </a:t>
            </a:r>
            <a:r>
              <a:rPr lang="it-IT" sz="2000" dirty="0" smtClean="0"/>
              <a:t>rischi;</a:t>
            </a:r>
            <a:endParaRPr lang="it-IT" sz="2000" dirty="0"/>
          </a:p>
          <a:p>
            <a:r>
              <a:rPr lang="it-IT" sz="2000" dirty="0"/>
              <a:t>catalogare i </a:t>
            </a:r>
            <a:r>
              <a:rPr lang="it-IT" sz="2000" dirty="0" smtClean="0"/>
              <a:t>rischi;</a:t>
            </a:r>
            <a:endParaRPr lang="it-IT" sz="2000" dirty="0"/>
          </a:p>
          <a:p>
            <a:r>
              <a:rPr lang="it-IT" sz="2000" dirty="0"/>
              <a:t>ordinare i </a:t>
            </a:r>
            <a:r>
              <a:rPr lang="it-IT" sz="2000" dirty="0" smtClean="0"/>
              <a:t>rischi;</a:t>
            </a:r>
            <a:endParaRPr lang="it-IT" sz="2000" dirty="0"/>
          </a:p>
          <a:p>
            <a:r>
              <a:rPr lang="it-IT" sz="2000" dirty="0" smtClean="0"/>
              <a:t>in caso di rischi elevati, compiere </a:t>
            </a:r>
            <a:r>
              <a:rPr lang="it-IT" sz="2000" dirty="0"/>
              <a:t>una valutazione </a:t>
            </a:r>
            <a:r>
              <a:rPr lang="it-IT" sz="2000" dirty="0" smtClean="0"/>
              <a:t>d’impatto.</a:t>
            </a:r>
            <a:endParaRPr lang="it-IT" sz="2000" dirty="0"/>
          </a:p>
          <a:p>
            <a:endParaRPr lang="it-IT" dirty="0"/>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10</a:t>
            </a:fld>
            <a:endParaRPr lang="it-IT" altLang="it-IT" sz="1200" smtClean="0">
              <a:latin typeface="Arial" charset="0"/>
            </a:endParaRPr>
          </a:p>
        </p:txBody>
      </p:sp>
      <p:pic>
        <p:nvPicPr>
          <p:cNvPr id="819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47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11</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16483" y="1814264"/>
            <a:ext cx="7377519" cy="478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156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12</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0687" y="273694"/>
            <a:ext cx="8878813" cy="589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90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7" name="Segnaposto contenuto 6"/>
          <p:cNvSpPr>
            <a:spLocks noGrp="1"/>
          </p:cNvSpPr>
          <p:nvPr>
            <p:ph idx="1"/>
          </p:nvPr>
        </p:nvSpPr>
        <p:spPr>
          <a:xfrm>
            <a:off x="380828" y="1916832"/>
            <a:ext cx="8357129" cy="4682406"/>
          </a:xfrm>
        </p:spPr>
        <p:txBody>
          <a:bodyPr>
            <a:normAutofit fontScale="62500" lnSpcReduction="20000"/>
          </a:bodyPr>
          <a:lstStyle/>
          <a:p>
            <a:pPr marL="0" indent="0">
              <a:buNone/>
            </a:pPr>
            <a:r>
              <a:rPr lang="it-IT" dirty="0" smtClean="0"/>
              <a:t>Con il </a:t>
            </a:r>
            <a:r>
              <a:rPr lang="it-IT" b="1" dirty="0" smtClean="0">
                <a:solidFill>
                  <a:schemeClr val="tx2"/>
                </a:solidFill>
              </a:rPr>
              <a:t>provvedimento n. 467 dell’11 ottobre 2018 – </a:t>
            </a:r>
            <a:r>
              <a:rPr lang="it-IT" b="1" dirty="0" err="1" smtClean="0">
                <a:solidFill>
                  <a:schemeClr val="tx2"/>
                </a:solidFill>
              </a:rPr>
              <a:t>all</a:t>
            </a:r>
            <a:r>
              <a:rPr lang="it-IT" b="1" dirty="0" smtClean="0">
                <a:solidFill>
                  <a:schemeClr val="tx2"/>
                </a:solidFill>
              </a:rPr>
              <a:t>. 1</a:t>
            </a:r>
            <a:r>
              <a:rPr lang="it-IT" dirty="0" smtClean="0">
                <a:solidFill>
                  <a:schemeClr val="tx2"/>
                </a:solidFill>
              </a:rPr>
              <a:t>,</a:t>
            </a:r>
            <a:r>
              <a:rPr lang="it-IT" dirty="0" smtClean="0"/>
              <a:t> il Garante ha  presentato un elenco di tipologie di trattamenti da sottoporre a </a:t>
            </a:r>
            <a:r>
              <a:rPr lang="it-IT" b="1" dirty="0" smtClean="0">
                <a:solidFill>
                  <a:schemeClr val="tx2"/>
                </a:solidFill>
              </a:rPr>
              <a:t>DPIA</a:t>
            </a:r>
          </a:p>
          <a:p>
            <a:endParaRPr lang="it-IT" dirty="0"/>
          </a:p>
          <a:p>
            <a:r>
              <a:rPr lang="it-IT" dirty="0" smtClean="0"/>
              <a:t>Tra essi rientrano:</a:t>
            </a:r>
          </a:p>
          <a:p>
            <a:pPr>
              <a:buFontTx/>
              <a:buChar char="-"/>
            </a:pPr>
            <a:r>
              <a:rPr lang="it-IT" dirty="0" smtClean="0"/>
              <a:t>Le attività di </a:t>
            </a:r>
            <a:r>
              <a:rPr lang="it-IT" b="1" dirty="0" err="1" smtClean="0">
                <a:solidFill>
                  <a:schemeClr val="tx2"/>
                </a:solidFill>
              </a:rPr>
              <a:t>profilazione</a:t>
            </a:r>
            <a:r>
              <a:rPr lang="it-IT" dirty="0" smtClean="0">
                <a:solidFill>
                  <a:schemeClr val="tx2"/>
                </a:solidFill>
              </a:rPr>
              <a:t>,</a:t>
            </a:r>
            <a:r>
              <a:rPr lang="it-IT" dirty="0" smtClean="0"/>
              <a:t> di valutazione e di </a:t>
            </a:r>
            <a:r>
              <a:rPr lang="it-IT" dirty="0" err="1" smtClean="0"/>
              <a:t>scoring</a:t>
            </a:r>
            <a:r>
              <a:rPr lang="it-IT" dirty="0" smtClean="0"/>
              <a:t> su larga scala;</a:t>
            </a:r>
          </a:p>
          <a:p>
            <a:pPr>
              <a:buFontTx/>
              <a:buChar char="-"/>
            </a:pPr>
            <a:r>
              <a:rPr lang="it-IT" dirty="0" smtClean="0"/>
              <a:t>I trattamenti automatizzati finalizzati ad assumere decisioni che producono </a:t>
            </a:r>
            <a:r>
              <a:rPr lang="it-IT" b="1" dirty="0" smtClean="0">
                <a:solidFill>
                  <a:schemeClr val="tx2"/>
                </a:solidFill>
              </a:rPr>
              <a:t>effetti </a:t>
            </a:r>
            <a:r>
              <a:rPr lang="it-IT" b="1" dirty="0" err="1" smtClean="0">
                <a:solidFill>
                  <a:schemeClr val="tx2"/>
                </a:solidFill>
              </a:rPr>
              <a:t>guridici</a:t>
            </a:r>
            <a:r>
              <a:rPr lang="it-IT" b="1" dirty="0" smtClean="0">
                <a:solidFill>
                  <a:schemeClr val="tx2"/>
                </a:solidFill>
              </a:rPr>
              <a:t> </a:t>
            </a:r>
            <a:r>
              <a:rPr lang="it-IT" dirty="0" smtClean="0"/>
              <a:t>o che incidono in modo analogo (es. screening di clienti delle banche tramite l’uso di dati in una centrale rischi);</a:t>
            </a:r>
          </a:p>
          <a:p>
            <a:pPr>
              <a:buFontTx/>
              <a:buChar char="-"/>
            </a:pPr>
            <a:r>
              <a:rPr lang="it-IT" dirty="0" smtClean="0"/>
              <a:t>Attività di </a:t>
            </a:r>
            <a:r>
              <a:rPr lang="it-IT" b="1" dirty="0" smtClean="0">
                <a:solidFill>
                  <a:schemeClr val="tx2"/>
                </a:solidFill>
              </a:rPr>
              <a:t>monitoraggio, controllo anche on-line e con </a:t>
            </a:r>
            <a:r>
              <a:rPr lang="it-IT" b="1" dirty="0" err="1" smtClean="0">
                <a:solidFill>
                  <a:schemeClr val="tx2"/>
                </a:solidFill>
              </a:rPr>
              <a:t>app</a:t>
            </a:r>
            <a:r>
              <a:rPr lang="it-IT" b="1" dirty="0" smtClean="0">
                <a:solidFill>
                  <a:schemeClr val="tx2"/>
                </a:solidFill>
              </a:rPr>
              <a:t> </a:t>
            </a:r>
            <a:r>
              <a:rPr lang="it-IT" dirty="0" smtClean="0"/>
              <a:t>non solo per </a:t>
            </a:r>
            <a:r>
              <a:rPr lang="it-IT" dirty="0" err="1" smtClean="0"/>
              <a:t>profilazione</a:t>
            </a:r>
            <a:r>
              <a:rPr lang="it-IT" dirty="0" smtClean="0"/>
              <a:t> ma anche per previsioni di budget, upgrade tecnologici, miglioramento reti, sicurezza;</a:t>
            </a:r>
          </a:p>
          <a:p>
            <a:pPr>
              <a:buFontTx/>
              <a:buChar char="-"/>
            </a:pPr>
            <a:r>
              <a:rPr lang="it-IT" dirty="0" smtClean="0"/>
              <a:t>Trattamenti connessi al rapporto di lavoro con sistemi tecnologici (</a:t>
            </a:r>
            <a:r>
              <a:rPr lang="it-IT" b="1" dirty="0" smtClean="0">
                <a:solidFill>
                  <a:schemeClr val="tx2"/>
                </a:solidFill>
              </a:rPr>
              <a:t>videosorveglianza e </a:t>
            </a:r>
            <a:r>
              <a:rPr lang="it-IT" b="1" dirty="0" err="1" smtClean="0">
                <a:solidFill>
                  <a:schemeClr val="tx2"/>
                </a:solidFill>
              </a:rPr>
              <a:t>geolocalizzazione</a:t>
            </a:r>
            <a:r>
              <a:rPr lang="it-IT" dirty="0" smtClean="0"/>
              <a:t>)</a:t>
            </a:r>
          </a:p>
          <a:p>
            <a:pPr>
              <a:buFontTx/>
              <a:buChar char="-"/>
            </a:pPr>
            <a:r>
              <a:rPr lang="it-IT" dirty="0" smtClean="0"/>
              <a:t>Trattamenti non occasionali su </a:t>
            </a:r>
            <a:r>
              <a:rPr lang="it-IT" b="1" dirty="0" smtClean="0">
                <a:solidFill>
                  <a:schemeClr val="tx2"/>
                </a:solidFill>
              </a:rPr>
              <a:t>soggetti vulnerabili </a:t>
            </a:r>
            <a:r>
              <a:rPr lang="it-IT" dirty="0" smtClean="0"/>
              <a:t>(minori, infermi, disabili, pazienti, richiedenti asilo).</a:t>
            </a:r>
            <a:endParaRPr lang="it-IT" dirty="0"/>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13</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97458"/>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408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327196"/>
            <a:ext cx="1328737"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2852936"/>
            <a:ext cx="266382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603375"/>
            <a:ext cx="232886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14</a:t>
            </a:fld>
            <a:endParaRPr lang="it-IT" altLang="it-IT" sz="1200" smtClean="0">
              <a:latin typeface="Arial" charset="0"/>
            </a:endParaRPr>
          </a:p>
        </p:txBody>
      </p:sp>
      <p:pic>
        <p:nvPicPr>
          <p:cNvPr id="819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ma 3"/>
          <p:cNvGraphicFramePr/>
          <p:nvPr>
            <p:extLst>
              <p:ext uri="{D42A27DB-BD31-4B8C-83A1-F6EECF244321}">
                <p14:modId xmlns:p14="http://schemas.microsoft.com/office/powerpoint/2010/main" val="1319582683"/>
              </p:ext>
            </p:extLst>
          </p:nvPr>
        </p:nvGraphicFramePr>
        <p:xfrm>
          <a:off x="683568" y="1591419"/>
          <a:ext cx="7776864" cy="45738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60336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4" name="Segnaposto contenuto 3"/>
          <p:cNvSpPr>
            <a:spLocks noGrp="1"/>
          </p:cNvSpPr>
          <p:nvPr>
            <p:ph sz="half" idx="1"/>
          </p:nvPr>
        </p:nvSpPr>
        <p:spPr>
          <a:xfrm>
            <a:off x="539552" y="1772817"/>
            <a:ext cx="4032448" cy="4320479"/>
          </a:xfrm>
        </p:spPr>
        <p:txBody>
          <a:bodyPr>
            <a:normAutofit fontScale="70000" lnSpcReduction="20000"/>
          </a:bodyPr>
          <a:lstStyle/>
          <a:p>
            <a:endParaRPr lang="it-IT" dirty="0" smtClean="0"/>
          </a:p>
          <a:p>
            <a:pPr marL="0" indent="0" algn="just">
              <a:buNone/>
            </a:pPr>
            <a:r>
              <a:rPr lang="it-IT" dirty="0" smtClean="0"/>
              <a:t>«Tenendo </a:t>
            </a:r>
            <a:r>
              <a:rPr lang="it-IT" dirty="0"/>
              <a:t>conto </a:t>
            </a:r>
            <a:r>
              <a:rPr lang="it-IT" b="1" dirty="0">
                <a:solidFill>
                  <a:schemeClr val="accent1">
                    <a:lumMod val="50000"/>
                  </a:schemeClr>
                </a:solidFill>
              </a:rPr>
              <a:t>dello stato dell'arte e dei costi di attuazione, nonché della natura, dell'oggetto, del contesto e delle finalità del trattamento, come anche del rischio di varia probabilità e gravità per i diritti e le libertà delle persone fisiche</a:t>
            </a:r>
            <a:r>
              <a:rPr lang="it-IT" dirty="0"/>
              <a:t>, il titolare del trattamento e il responsabile del trattamento mettono in atto misure tecniche e organizzative adeguate per garantire un livello di sicurezza adeguato al </a:t>
            </a:r>
            <a:r>
              <a:rPr lang="it-IT" dirty="0" smtClean="0"/>
              <a:t>rischio». </a:t>
            </a:r>
          </a:p>
          <a:p>
            <a:pPr marL="0" indent="0" algn="just">
              <a:buNone/>
            </a:pPr>
            <a:r>
              <a:rPr lang="it-IT" dirty="0" smtClean="0"/>
              <a:t>Art. 32 GDPR</a:t>
            </a:r>
            <a:endParaRPr lang="it-IT" dirty="0"/>
          </a:p>
        </p:txBody>
      </p:sp>
      <p:graphicFrame>
        <p:nvGraphicFramePr>
          <p:cNvPr id="6" name="Segnaposto contenuto 5"/>
          <p:cNvGraphicFramePr>
            <a:graphicFrameLocks noGrp="1"/>
          </p:cNvGraphicFramePr>
          <p:nvPr>
            <p:ph sz="half" idx="2"/>
            <p:extLst>
              <p:ext uri="{D42A27DB-BD31-4B8C-83A1-F6EECF244321}">
                <p14:modId xmlns:p14="http://schemas.microsoft.com/office/powerpoint/2010/main" val="359315403"/>
              </p:ext>
            </p:extLst>
          </p:nvPr>
        </p:nvGraphicFramePr>
        <p:xfrm>
          <a:off x="4932040" y="1844824"/>
          <a:ext cx="3754760" cy="428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15</a:t>
            </a:fld>
            <a:endParaRPr lang="it-IT" altLang="it-IT" sz="1200" smtClean="0">
              <a:latin typeface="Arial" charset="0"/>
            </a:endParaRPr>
          </a:p>
        </p:txBody>
      </p:sp>
      <p:pic>
        <p:nvPicPr>
          <p:cNvPr id="819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853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pic>
        <p:nvPicPr>
          <p:cNvPr id="7" name="Segnaposto contenuto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8144" y="2564904"/>
            <a:ext cx="2466975" cy="1847850"/>
          </a:xfrm>
        </p:spPr>
      </p:pic>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16</a:t>
            </a:fld>
            <a:endParaRPr lang="it-IT" altLang="it-IT" sz="1200" smtClean="0">
              <a:latin typeface="Arial" charset="0"/>
            </a:endParaRPr>
          </a:p>
        </p:txBody>
      </p:sp>
      <p:pic>
        <p:nvPicPr>
          <p:cNvPr id="819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contenuto 5"/>
          <p:cNvSpPr>
            <a:spLocks noGrp="1"/>
          </p:cNvSpPr>
          <p:nvPr>
            <p:ph sz="half" idx="1"/>
          </p:nvPr>
        </p:nvSpPr>
        <p:spPr>
          <a:xfrm>
            <a:off x="611560" y="1770947"/>
            <a:ext cx="4320480" cy="4553654"/>
          </a:xfrm>
        </p:spPr>
        <p:txBody>
          <a:bodyPr>
            <a:normAutofit fontScale="70000" lnSpcReduction="20000"/>
          </a:bodyPr>
          <a:lstStyle/>
          <a:p>
            <a:pPr marL="0" indent="0" algn="just">
              <a:buNone/>
            </a:pPr>
            <a:r>
              <a:rPr lang="it-IT" dirty="0" smtClean="0"/>
              <a:t>La PSEUDONIMIZZAZIONE è un </a:t>
            </a:r>
            <a:r>
              <a:rPr lang="it-IT" dirty="0"/>
              <a:t>particolare trattamento dei dati personali </a:t>
            </a:r>
            <a:r>
              <a:rPr lang="it-IT" b="1" dirty="0">
                <a:solidFill>
                  <a:schemeClr val="accent1">
                    <a:lumMod val="50000"/>
                  </a:schemeClr>
                </a:solidFill>
              </a:rPr>
              <a:t>realizzato in modo tale che i dati stessi non potranno più essere attribuiti direttamente ed automaticamente ad un interessato specifico. </a:t>
            </a:r>
          </a:p>
          <a:p>
            <a:pPr marL="0" indent="0" algn="just">
              <a:buNone/>
            </a:pPr>
            <a:endParaRPr lang="it-IT" dirty="0"/>
          </a:p>
          <a:p>
            <a:pPr marL="0" indent="0" algn="just">
              <a:buNone/>
            </a:pPr>
            <a:r>
              <a:rPr lang="it-IT" dirty="0"/>
              <a:t>I trattamenti sono </a:t>
            </a:r>
            <a:r>
              <a:rPr lang="it-IT" dirty="0" err="1"/>
              <a:t>pseudonimizzati</a:t>
            </a:r>
            <a:r>
              <a:rPr lang="it-IT" dirty="0"/>
              <a:t> quando i dati possono essere ricondotti all’interessato cui si riferiscono </a:t>
            </a:r>
            <a:r>
              <a:rPr lang="it-IT" b="1" dirty="0">
                <a:solidFill>
                  <a:schemeClr val="accent1">
                    <a:lumMod val="50000"/>
                  </a:schemeClr>
                </a:solidFill>
              </a:rPr>
              <a:t>solo attraverso l’impiego di altre informazioni aggiuntive, che devono essere conservate separatamente e con l’impiego di precauzioni tecniche e organizzative </a:t>
            </a:r>
            <a:r>
              <a:rPr lang="it-IT" b="1" dirty="0" smtClean="0">
                <a:solidFill>
                  <a:schemeClr val="accent1">
                    <a:lumMod val="50000"/>
                  </a:schemeClr>
                </a:solidFill>
              </a:rPr>
              <a:t>adeguate.</a:t>
            </a:r>
            <a:endParaRPr lang="it-IT" b="1" dirty="0">
              <a:solidFill>
                <a:schemeClr val="accent1">
                  <a:lumMod val="50000"/>
                </a:schemeClr>
              </a:solidFill>
            </a:endParaRPr>
          </a:p>
        </p:txBody>
      </p:sp>
    </p:spTree>
    <p:extLst>
      <p:ext uri="{BB962C8B-B14F-4D97-AF65-F5344CB8AC3E}">
        <p14:creationId xmlns:p14="http://schemas.microsoft.com/office/powerpoint/2010/main" val="453882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17</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contenuto 4"/>
          <p:cNvSpPr>
            <a:spLocks noGrp="1"/>
          </p:cNvSpPr>
          <p:nvPr>
            <p:ph idx="1"/>
          </p:nvPr>
        </p:nvSpPr>
        <p:spPr>
          <a:xfrm>
            <a:off x="467544" y="1772816"/>
            <a:ext cx="8003232" cy="1972815"/>
          </a:xfrm>
        </p:spPr>
        <p:txBody>
          <a:bodyPr>
            <a:normAutofit fontScale="62500" lnSpcReduction="20000"/>
          </a:bodyPr>
          <a:lstStyle/>
          <a:p>
            <a:pPr marL="0" indent="0" algn="just">
              <a:buNone/>
            </a:pPr>
            <a:r>
              <a:rPr lang="it-IT" dirty="0" smtClean="0"/>
              <a:t>La cifratura consiste nell’utilizzo </a:t>
            </a:r>
            <a:r>
              <a:rPr lang="it-IT" dirty="0"/>
              <a:t>di </a:t>
            </a:r>
            <a:r>
              <a:rPr lang="it-IT" b="1" dirty="0">
                <a:solidFill>
                  <a:schemeClr val="accent1">
                    <a:lumMod val="50000"/>
                  </a:schemeClr>
                </a:solidFill>
              </a:rPr>
              <a:t>meccanismi che normalmente prevedono l’impiego di algoritmi di crittografia</a:t>
            </a:r>
            <a:r>
              <a:rPr lang="it-IT" dirty="0">
                <a:solidFill>
                  <a:schemeClr val="accent1">
                    <a:lumMod val="50000"/>
                  </a:schemeClr>
                </a:solidFill>
              </a:rPr>
              <a:t>. </a:t>
            </a:r>
          </a:p>
          <a:p>
            <a:pPr marL="0" indent="0" algn="just">
              <a:buNone/>
            </a:pPr>
            <a:endParaRPr lang="it-IT" dirty="0"/>
          </a:p>
          <a:p>
            <a:pPr marL="0" indent="0" algn="just">
              <a:buNone/>
            </a:pPr>
            <a:r>
              <a:rPr lang="it-IT" dirty="0"/>
              <a:t>Questi ultimi in particolare, tramite una </a:t>
            </a:r>
            <a:r>
              <a:rPr lang="it-IT" i="1" dirty="0" err="1"/>
              <a:t>passphrase</a:t>
            </a:r>
            <a:r>
              <a:rPr lang="it-IT" i="1" dirty="0"/>
              <a:t> </a:t>
            </a:r>
            <a:r>
              <a:rPr lang="it-IT" dirty="0"/>
              <a:t>(una tipologia particolare di password, più complessa), consentono di “occultare” i dati per poi renderli disponibili in un secondo momento (solitamente attraverso un processo di autenticazione). </a:t>
            </a:r>
          </a:p>
          <a:p>
            <a:endParaRPr lang="it-IT" dirty="0"/>
          </a:p>
        </p:txBody>
      </p:sp>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995964"/>
            <a:ext cx="77184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838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2" name="Titolo 1"/>
          <p:cNvSpPr>
            <a:spLocks noGrp="1"/>
          </p:cNvSpPr>
          <p:nvPr>
            <p:ph type="title"/>
          </p:nvPr>
        </p:nvSpPr>
        <p:spPr>
          <a:xfrm>
            <a:off x="380829" y="347613"/>
            <a:ext cx="8229600" cy="1143000"/>
          </a:xfrm>
        </p:spPr>
        <p:txBody>
          <a:bodyPr>
            <a:normAutofit/>
          </a:bodyPr>
          <a:lstStyle/>
          <a:p>
            <a:r>
              <a:rPr lang="it-IT" sz="2000" b="1" dirty="0" smtClean="0">
                <a:solidFill>
                  <a:schemeClr val="tx2"/>
                </a:solidFill>
              </a:rPr>
              <a:t>Il </a:t>
            </a:r>
            <a:r>
              <a:rPr lang="it-IT" sz="2000" b="1" dirty="0" err="1" smtClean="0">
                <a:solidFill>
                  <a:schemeClr val="tx2"/>
                </a:solidFill>
              </a:rPr>
              <a:t>Cybersecurity</a:t>
            </a:r>
            <a:r>
              <a:rPr lang="it-IT" sz="2000" b="1" dirty="0" smtClean="0">
                <a:solidFill>
                  <a:schemeClr val="tx2"/>
                </a:solidFill>
              </a:rPr>
              <a:t> </a:t>
            </a:r>
            <a:r>
              <a:rPr lang="it-IT" sz="2000" b="1" dirty="0" err="1" smtClean="0">
                <a:solidFill>
                  <a:schemeClr val="tx2"/>
                </a:solidFill>
              </a:rPr>
              <a:t>Act</a:t>
            </a:r>
            <a:r>
              <a:rPr lang="it-IT" sz="2000" b="1" dirty="0" smtClean="0">
                <a:solidFill>
                  <a:schemeClr val="tx2"/>
                </a:solidFill>
              </a:rPr>
              <a:t> e Il GDPR:</a:t>
            </a:r>
            <a:br>
              <a:rPr lang="it-IT" sz="2000" b="1" dirty="0" smtClean="0">
                <a:solidFill>
                  <a:schemeClr val="tx2"/>
                </a:solidFill>
              </a:rPr>
            </a:br>
            <a:r>
              <a:rPr lang="it-IT" sz="2000" b="1" dirty="0" smtClean="0">
                <a:solidFill>
                  <a:schemeClr val="tx2"/>
                </a:solidFill>
              </a:rPr>
              <a:t>Regolamenti a confronto</a:t>
            </a:r>
            <a:endParaRPr lang="it-IT" sz="2000" b="1" dirty="0">
              <a:solidFill>
                <a:schemeClr val="tx2"/>
              </a:solidFill>
            </a:endParaRPr>
          </a:p>
        </p:txBody>
      </p:sp>
      <p:sp>
        <p:nvSpPr>
          <p:cNvPr id="5" name="Segnaposto contenuto 4"/>
          <p:cNvSpPr>
            <a:spLocks noGrp="1"/>
          </p:cNvSpPr>
          <p:nvPr>
            <p:ph idx="1"/>
          </p:nvPr>
        </p:nvSpPr>
        <p:spPr>
          <a:xfrm>
            <a:off x="438650" y="1837028"/>
            <a:ext cx="5285478" cy="4256267"/>
          </a:xfrm>
        </p:spPr>
        <p:txBody>
          <a:bodyPr>
            <a:normAutofit/>
          </a:bodyPr>
          <a:lstStyle/>
          <a:p>
            <a:pPr marL="0" indent="0" algn="just">
              <a:buNone/>
            </a:pPr>
            <a:r>
              <a:rPr lang="it-IT" sz="2000" dirty="0" smtClean="0"/>
              <a:t>Il nuovo Regolamento </a:t>
            </a:r>
            <a:r>
              <a:rPr lang="it-IT" sz="2000" dirty="0"/>
              <a:t>Europeo in materia di </a:t>
            </a:r>
            <a:r>
              <a:rPr lang="it-IT" sz="2000" dirty="0" err="1"/>
              <a:t>cybersecurity</a:t>
            </a:r>
            <a:r>
              <a:rPr lang="it-IT" sz="2000" dirty="0"/>
              <a:t> </a:t>
            </a:r>
            <a:r>
              <a:rPr lang="it-IT" sz="2000" dirty="0" smtClean="0"/>
              <a:t>(R.UE 2019/881), </a:t>
            </a:r>
            <a:r>
              <a:rPr lang="it-IT" sz="2000" dirty="0"/>
              <a:t>in linea con l’articolo 5 del GDPR, dovrebbe garantire un salto di qualità in tema di sicurezza a livello continentale</a:t>
            </a:r>
            <a:r>
              <a:rPr lang="it-IT" sz="2000" dirty="0" smtClean="0"/>
              <a:t>.</a:t>
            </a:r>
          </a:p>
          <a:p>
            <a:pPr marL="0" indent="0" algn="just">
              <a:buNone/>
            </a:pPr>
            <a:endParaRPr lang="it-IT" sz="2000" dirty="0"/>
          </a:p>
          <a:p>
            <a:pPr marL="0" indent="0" algn="just">
              <a:buNone/>
            </a:pPr>
            <a:r>
              <a:rPr lang="it-IT" sz="2000" dirty="0" smtClean="0"/>
              <a:t>L’obiettivo principale del </a:t>
            </a:r>
            <a:r>
              <a:rPr lang="it-IT" sz="2000" dirty="0" err="1" smtClean="0"/>
              <a:t>Cybersecurity</a:t>
            </a:r>
            <a:r>
              <a:rPr lang="it-IT" sz="2000" dirty="0" smtClean="0"/>
              <a:t> </a:t>
            </a:r>
            <a:r>
              <a:rPr lang="it-IT" sz="2000" dirty="0" err="1" smtClean="0"/>
              <a:t>Act</a:t>
            </a:r>
            <a:r>
              <a:rPr lang="it-IT" sz="2000" dirty="0" smtClean="0"/>
              <a:t> è passare dal concetto di «</a:t>
            </a:r>
            <a:r>
              <a:rPr lang="it-IT" sz="2000" b="1" dirty="0" smtClean="0">
                <a:solidFill>
                  <a:schemeClr val="tx2"/>
                </a:solidFill>
              </a:rPr>
              <a:t>sicurezza come opzione</a:t>
            </a:r>
            <a:r>
              <a:rPr lang="it-IT" sz="2000" dirty="0" smtClean="0"/>
              <a:t>» a quello di  «</a:t>
            </a:r>
            <a:r>
              <a:rPr lang="it-IT" sz="2000" b="1" dirty="0" smtClean="0">
                <a:solidFill>
                  <a:schemeClr val="tx2"/>
                </a:solidFill>
              </a:rPr>
              <a:t>sicurezza come principio</a:t>
            </a:r>
            <a:r>
              <a:rPr lang="it-IT" sz="2000" dirty="0" smtClean="0"/>
              <a:t>» tramite la responsabilizzazione del Titolare.</a:t>
            </a:r>
          </a:p>
          <a:p>
            <a:pPr marL="0" indent="0" algn="just">
              <a:buNone/>
            </a:pPr>
            <a:endParaRPr lang="it-IT" sz="2000" dirty="0"/>
          </a:p>
          <a:p>
            <a:pPr marL="0" indent="0" algn="just">
              <a:buNone/>
            </a:pPr>
            <a:endParaRPr lang="it-IT" sz="2000" dirty="0" smtClean="0"/>
          </a:p>
          <a:p>
            <a:pPr marL="0" indent="0" algn="just">
              <a:buNone/>
            </a:pPr>
            <a:endParaRPr lang="it-IT" sz="2000" dirty="0"/>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18</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829" y="478371"/>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583" y="263691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181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2" name="Titolo 1"/>
          <p:cNvSpPr>
            <a:spLocks noGrp="1"/>
          </p:cNvSpPr>
          <p:nvPr>
            <p:ph type="title"/>
          </p:nvPr>
        </p:nvSpPr>
        <p:spPr>
          <a:xfrm>
            <a:off x="380829" y="347613"/>
            <a:ext cx="8229600" cy="1143000"/>
          </a:xfrm>
        </p:spPr>
        <p:txBody>
          <a:bodyPr>
            <a:normAutofit/>
          </a:bodyPr>
          <a:lstStyle/>
          <a:p>
            <a:r>
              <a:rPr lang="it-IT" sz="2000" b="1" dirty="0" smtClean="0">
                <a:solidFill>
                  <a:schemeClr val="tx2"/>
                </a:solidFill>
              </a:rPr>
              <a:t>Il </a:t>
            </a:r>
            <a:r>
              <a:rPr lang="it-IT" sz="2000" b="1" dirty="0" err="1" smtClean="0">
                <a:solidFill>
                  <a:schemeClr val="tx2"/>
                </a:solidFill>
              </a:rPr>
              <a:t>Cybersecurity</a:t>
            </a:r>
            <a:r>
              <a:rPr lang="it-IT" sz="2000" b="1" dirty="0" smtClean="0">
                <a:solidFill>
                  <a:schemeClr val="tx2"/>
                </a:solidFill>
              </a:rPr>
              <a:t> </a:t>
            </a:r>
            <a:r>
              <a:rPr lang="it-IT" sz="2000" b="1" dirty="0" err="1" smtClean="0">
                <a:solidFill>
                  <a:schemeClr val="tx2"/>
                </a:solidFill>
              </a:rPr>
              <a:t>Act</a:t>
            </a:r>
            <a:r>
              <a:rPr lang="it-IT" sz="2000" b="1" dirty="0" smtClean="0">
                <a:solidFill>
                  <a:schemeClr val="tx2"/>
                </a:solidFill>
              </a:rPr>
              <a:t>: </a:t>
            </a:r>
            <a:br>
              <a:rPr lang="it-IT" sz="2000" b="1" dirty="0" smtClean="0">
                <a:solidFill>
                  <a:schemeClr val="tx2"/>
                </a:solidFill>
              </a:rPr>
            </a:br>
            <a:r>
              <a:rPr lang="it-IT" sz="2000" b="1" dirty="0" smtClean="0">
                <a:solidFill>
                  <a:schemeClr val="tx2"/>
                </a:solidFill>
              </a:rPr>
              <a:t>un cambio di prospettiva per la sicurezza</a:t>
            </a:r>
            <a:endParaRPr lang="it-IT" sz="2000" b="1" dirty="0">
              <a:solidFill>
                <a:schemeClr val="tx2"/>
              </a:solidFill>
            </a:endParaRPr>
          </a:p>
        </p:txBody>
      </p:sp>
      <p:sp>
        <p:nvSpPr>
          <p:cNvPr id="5" name="Segnaposto contenuto 4"/>
          <p:cNvSpPr>
            <a:spLocks noGrp="1"/>
          </p:cNvSpPr>
          <p:nvPr>
            <p:ph idx="1"/>
          </p:nvPr>
        </p:nvSpPr>
        <p:spPr>
          <a:xfrm>
            <a:off x="467544" y="2453028"/>
            <a:ext cx="5285478" cy="4256267"/>
          </a:xfrm>
        </p:spPr>
        <p:txBody>
          <a:bodyPr>
            <a:normAutofit/>
          </a:bodyPr>
          <a:lstStyle/>
          <a:p>
            <a:pPr marL="0" indent="0" algn="just">
              <a:buNone/>
            </a:pPr>
            <a:endParaRPr lang="it-IT" sz="2000" dirty="0"/>
          </a:p>
          <a:p>
            <a:pPr marL="0" indent="0" algn="just">
              <a:buNone/>
            </a:pPr>
            <a:endParaRPr lang="it-IT" sz="2000" dirty="0" smtClean="0"/>
          </a:p>
          <a:p>
            <a:pPr marL="0" indent="0" algn="just">
              <a:buNone/>
            </a:pPr>
            <a:endParaRPr lang="it-IT" sz="2000" dirty="0"/>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19</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25450"/>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ma 2"/>
          <p:cNvGraphicFramePr/>
          <p:nvPr>
            <p:extLst>
              <p:ext uri="{D42A27DB-BD31-4B8C-83A1-F6EECF244321}">
                <p14:modId xmlns:p14="http://schemas.microsoft.com/office/powerpoint/2010/main" val="253296768"/>
              </p:ext>
            </p:extLst>
          </p:nvPr>
        </p:nvGraphicFramePr>
        <p:xfrm>
          <a:off x="449784" y="1873109"/>
          <a:ext cx="4882836" cy="4266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ttangolo 5"/>
          <p:cNvSpPr/>
          <p:nvPr/>
        </p:nvSpPr>
        <p:spPr>
          <a:xfrm>
            <a:off x="5508104" y="1844824"/>
            <a:ext cx="3229854" cy="1477328"/>
          </a:xfrm>
          <a:prstGeom prst="rect">
            <a:avLst/>
          </a:prstGeom>
        </p:spPr>
        <p:txBody>
          <a:bodyPr wrap="square">
            <a:spAutoFit/>
          </a:bodyPr>
          <a:lstStyle/>
          <a:p>
            <a:r>
              <a:rPr lang="it-IT" dirty="0" smtClean="0"/>
              <a:t>Una </a:t>
            </a:r>
            <a:r>
              <a:rPr lang="it-IT" dirty="0"/>
              <a:t>sicurezza </a:t>
            </a:r>
            <a:r>
              <a:rPr lang="it-IT" b="1" u="sng" dirty="0">
                <a:solidFill>
                  <a:schemeClr val="tx2"/>
                </a:solidFill>
              </a:rPr>
              <a:t>difensiva,</a:t>
            </a:r>
            <a:r>
              <a:rPr lang="it-IT" dirty="0"/>
              <a:t> opzionale e non avvertita come priorità da tutti i titolari, che ha come scopo prevalente la tutela da attacchi </a:t>
            </a:r>
            <a:r>
              <a:rPr lang="it-IT" dirty="0" smtClean="0"/>
              <a:t>informatici.</a:t>
            </a:r>
            <a:endParaRPr lang="it-IT" dirty="0"/>
          </a:p>
        </p:txBody>
      </p:sp>
      <p:sp>
        <p:nvSpPr>
          <p:cNvPr id="7" name="Rettangolo 6"/>
          <p:cNvSpPr/>
          <p:nvPr/>
        </p:nvSpPr>
        <p:spPr>
          <a:xfrm>
            <a:off x="5350380" y="4581162"/>
            <a:ext cx="3634487" cy="1754326"/>
          </a:xfrm>
          <a:prstGeom prst="rect">
            <a:avLst/>
          </a:prstGeom>
        </p:spPr>
        <p:txBody>
          <a:bodyPr wrap="square">
            <a:spAutoFit/>
          </a:bodyPr>
          <a:lstStyle/>
          <a:p>
            <a:r>
              <a:rPr lang="it-IT" dirty="0"/>
              <a:t>una sicurezza </a:t>
            </a:r>
            <a:r>
              <a:rPr lang="it-IT" b="1" u="sng" dirty="0">
                <a:solidFill>
                  <a:schemeClr val="tx2"/>
                </a:solidFill>
              </a:rPr>
              <a:t>funzionale</a:t>
            </a:r>
            <a:r>
              <a:rPr lang="it-IT" dirty="0"/>
              <a:t> necessaria a ciascuno, che si pone </a:t>
            </a:r>
            <a:r>
              <a:rPr lang="it-IT" dirty="0" smtClean="0"/>
              <a:t>lo </a:t>
            </a:r>
            <a:r>
              <a:rPr lang="it-IT" dirty="0"/>
              <a:t>scopo di garantire il corretto funzionamento dei dispositivi e delle reti, la loro interoperabilità, la loro affidabilità nell’interesse della persona</a:t>
            </a:r>
          </a:p>
        </p:txBody>
      </p:sp>
    </p:spTree>
    <p:extLst>
      <p:ext uri="{BB962C8B-B14F-4D97-AF65-F5344CB8AC3E}">
        <p14:creationId xmlns:p14="http://schemas.microsoft.com/office/powerpoint/2010/main" val="2812939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ma 3"/>
          <p:cNvGraphicFramePr/>
          <p:nvPr>
            <p:extLst>
              <p:ext uri="{D42A27DB-BD31-4B8C-83A1-F6EECF244321}">
                <p14:modId xmlns:p14="http://schemas.microsoft.com/office/powerpoint/2010/main" val="1446477207"/>
              </p:ext>
            </p:extLst>
          </p:nvPr>
        </p:nvGraphicFramePr>
        <p:xfrm>
          <a:off x="755576" y="1700808"/>
          <a:ext cx="7704856" cy="47331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Ovale 4"/>
          <p:cNvSpPr/>
          <p:nvPr/>
        </p:nvSpPr>
        <p:spPr>
          <a:xfrm>
            <a:off x="3635896" y="3501008"/>
            <a:ext cx="1944216"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2">
                    <a:lumMod val="50000"/>
                  </a:schemeClr>
                </a:solidFill>
              </a:rPr>
              <a:t>Privacy by Design</a:t>
            </a:r>
            <a:endParaRPr lang="it-IT" sz="2000" b="1" dirty="0">
              <a:solidFill>
                <a:schemeClr val="tx2">
                  <a:lumMod val="50000"/>
                </a:schemeClr>
              </a:solidFill>
            </a:endParaRPr>
          </a:p>
        </p:txBody>
      </p:sp>
    </p:spTree>
    <p:extLst>
      <p:ext uri="{BB962C8B-B14F-4D97-AF65-F5344CB8AC3E}">
        <p14:creationId xmlns:p14="http://schemas.microsoft.com/office/powerpoint/2010/main" val="2323059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2" name="Titolo 1"/>
          <p:cNvSpPr>
            <a:spLocks noGrp="1"/>
          </p:cNvSpPr>
          <p:nvPr>
            <p:ph type="title"/>
          </p:nvPr>
        </p:nvSpPr>
        <p:spPr>
          <a:xfrm>
            <a:off x="380829" y="347613"/>
            <a:ext cx="8229600" cy="1143000"/>
          </a:xfrm>
        </p:spPr>
        <p:txBody>
          <a:bodyPr>
            <a:normAutofit/>
          </a:bodyPr>
          <a:lstStyle/>
          <a:p>
            <a:r>
              <a:rPr lang="it-IT" sz="2000" b="1" dirty="0" smtClean="0">
                <a:solidFill>
                  <a:schemeClr val="tx2"/>
                </a:solidFill>
              </a:rPr>
              <a:t>Il </a:t>
            </a:r>
            <a:r>
              <a:rPr lang="it-IT" sz="2000" b="1" dirty="0" err="1" smtClean="0">
                <a:solidFill>
                  <a:schemeClr val="tx2"/>
                </a:solidFill>
              </a:rPr>
              <a:t>Cybersecurity</a:t>
            </a:r>
            <a:r>
              <a:rPr lang="it-IT" sz="2000" b="1" dirty="0" smtClean="0">
                <a:solidFill>
                  <a:schemeClr val="tx2"/>
                </a:solidFill>
              </a:rPr>
              <a:t> </a:t>
            </a:r>
            <a:r>
              <a:rPr lang="it-IT" sz="2000" b="1" dirty="0" err="1" smtClean="0">
                <a:solidFill>
                  <a:schemeClr val="tx2"/>
                </a:solidFill>
              </a:rPr>
              <a:t>Act</a:t>
            </a:r>
            <a:r>
              <a:rPr lang="it-IT" sz="2000" b="1" dirty="0" smtClean="0">
                <a:solidFill>
                  <a:schemeClr val="tx2"/>
                </a:solidFill>
              </a:rPr>
              <a:t/>
            </a:r>
            <a:br>
              <a:rPr lang="it-IT" sz="2000" b="1" dirty="0" smtClean="0">
                <a:solidFill>
                  <a:schemeClr val="tx2"/>
                </a:solidFill>
              </a:rPr>
            </a:br>
            <a:r>
              <a:rPr lang="it-IT" sz="2000" b="1" dirty="0" smtClean="0">
                <a:solidFill>
                  <a:schemeClr val="tx2"/>
                </a:solidFill>
              </a:rPr>
              <a:t>Regolamento UE 2019/881</a:t>
            </a:r>
            <a:endParaRPr lang="it-IT" sz="2000" b="1" dirty="0">
              <a:solidFill>
                <a:schemeClr val="tx2"/>
              </a:solidFill>
            </a:endParaRPr>
          </a:p>
        </p:txBody>
      </p:sp>
      <p:sp>
        <p:nvSpPr>
          <p:cNvPr id="5" name="Segnaposto contenuto 4"/>
          <p:cNvSpPr>
            <a:spLocks noGrp="1"/>
          </p:cNvSpPr>
          <p:nvPr>
            <p:ph idx="1"/>
          </p:nvPr>
        </p:nvSpPr>
        <p:spPr>
          <a:xfrm>
            <a:off x="438650" y="1837028"/>
            <a:ext cx="8229600" cy="4525963"/>
          </a:xfrm>
        </p:spPr>
        <p:txBody>
          <a:bodyPr>
            <a:normAutofit/>
          </a:bodyPr>
          <a:lstStyle/>
          <a:p>
            <a:pPr marL="0" indent="0" algn="just">
              <a:buNone/>
            </a:pPr>
            <a:r>
              <a:rPr lang="it-IT" sz="2000" dirty="0" smtClean="0"/>
              <a:t>Il </a:t>
            </a:r>
            <a:r>
              <a:rPr lang="it-IT" sz="2000" dirty="0" err="1"/>
              <a:t>Cybersecurity</a:t>
            </a:r>
            <a:r>
              <a:rPr lang="it-IT" sz="2000" dirty="0"/>
              <a:t> </a:t>
            </a:r>
            <a:r>
              <a:rPr lang="it-IT" sz="2000" dirty="0" err="1"/>
              <a:t>Act</a:t>
            </a:r>
            <a:r>
              <a:rPr lang="it-IT" sz="2000" dirty="0"/>
              <a:t> costituisce una parte fondamentale della nuova strategia dell’UE per la </a:t>
            </a:r>
            <a:r>
              <a:rPr lang="it-IT" sz="2000" b="1" dirty="0">
                <a:solidFill>
                  <a:schemeClr val="tx2"/>
                </a:solidFill>
              </a:rPr>
              <a:t>sicurezza cibernetica</a:t>
            </a:r>
            <a:r>
              <a:rPr lang="it-IT" sz="2000" dirty="0"/>
              <a:t>, che </a:t>
            </a:r>
            <a:r>
              <a:rPr lang="it-IT" sz="2000" b="1" dirty="0">
                <a:solidFill>
                  <a:schemeClr val="tx2"/>
                </a:solidFill>
              </a:rPr>
              <a:t>mira a rafforzare la resilienza dell’Unione agli attacchi informatici, a creare un mercato unico della sicurezza cibernetica in termini di prodotti, servizi e processi </a:t>
            </a:r>
            <a:r>
              <a:rPr lang="it-IT" sz="2000" dirty="0"/>
              <a:t>e ad accrescere la fiducia dei consumatori nelle tecnologie digitali. </a:t>
            </a:r>
            <a:endParaRPr lang="it-IT" sz="2000" dirty="0" smtClean="0"/>
          </a:p>
          <a:p>
            <a:pPr marL="0" indent="0" algn="just">
              <a:buNone/>
            </a:pPr>
            <a:endParaRPr lang="it-IT" sz="2000" dirty="0" smtClean="0"/>
          </a:p>
          <a:p>
            <a:pPr marL="0" indent="0" algn="just">
              <a:buNone/>
            </a:pPr>
            <a:r>
              <a:rPr lang="it-IT" sz="2000" dirty="0" smtClean="0"/>
              <a:t>Il Regolamento si affianca alla Direttiva NIS</a:t>
            </a:r>
            <a:r>
              <a:rPr lang="it-IT" sz="2000" dirty="0"/>
              <a:t> </a:t>
            </a:r>
            <a:r>
              <a:rPr lang="it-IT" sz="2000" dirty="0" smtClean="0"/>
              <a:t>in materia di </a:t>
            </a:r>
            <a:r>
              <a:rPr lang="it-IT" sz="2000" dirty="0" err="1" smtClean="0"/>
              <a:t>cybersicurezza</a:t>
            </a:r>
            <a:r>
              <a:rPr lang="it-IT" sz="2000" dirty="0" smtClean="0"/>
              <a:t> e si </a:t>
            </a:r>
            <a:r>
              <a:rPr lang="it-IT" sz="2000" dirty="0"/>
              <a:t>compone di due parti: </a:t>
            </a:r>
            <a:endParaRPr lang="it-IT" sz="2000" dirty="0" smtClean="0"/>
          </a:p>
          <a:p>
            <a:pPr marL="514350" indent="-514350" algn="just">
              <a:buAutoNum type="arabicParenR"/>
            </a:pPr>
            <a:r>
              <a:rPr lang="it-IT" sz="2000" dirty="0" smtClean="0"/>
              <a:t>il </a:t>
            </a:r>
            <a:r>
              <a:rPr lang="it-IT" sz="2000" dirty="0"/>
              <a:t>ruolo e il mandato </a:t>
            </a:r>
            <a:r>
              <a:rPr lang="it-IT" sz="2000" dirty="0" smtClean="0"/>
              <a:t>dell’</a:t>
            </a:r>
            <a:r>
              <a:rPr lang="it-IT" sz="2000" dirty="0" err="1" smtClean="0"/>
              <a:t>Enisa</a:t>
            </a:r>
            <a:r>
              <a:rPr lang="it-IT" sz="2000" dirty="0"/>
              <a:t>;</a:t>
            </a:r>
            <a:endParaRPr lang="it-IT" sz="2000" dirty="0" smtClean="0"/>
          </a:p>
          <a:p>
            <a:pPr marL="514350" indent="-514350" algn="just">
              <a:buAutoNum type="arabicParenR"/>
            </a:pPr>
            <a:r>
              <a:rPr lang="it-IT" sz="2000" dirty="0"/>
              <a:t>i</a:t>
            </a:r>
            <a:r>
              <a:rPr lang="it-IT" sz="2000" dirty="0" smtClean="0"/>
              <a:t>l sistema </a:t>
            </a:r>
            <a:r>
              <a:rPr lang="it-IT" sz="2000" dirty="0"/>
              <a:t>europeo per la certificazione della sicurezza informatica dei dispositivi connessi ad Internet e di altri prodotti e servizi </a:t>
            </a:r>
            <a:r>
              <a:rPr lang="it-IT" sz="2000" dirty="0" smtClean="0"/>
              <a:t>digitali.</a:t>
            </a:r>
            <a:endParaRPr lang="it-IT" sz="2000" dirty="0"/>
          </a:p>
          <a:p>
            <a:endParaRPr lang="it-IT" sz="2000" dirty="0"/>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20</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5013"/>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182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2" name="Titolo 1"/>
          <p:cNvSpPr>
            <a:spLocks noGrp="1"/>
          </p:cNvSpPr>
          <p:nvPr>
            <p:ph type="title"/>
          </p:nvPr>
        </p:nvSpPr>
        <p:spPr>
          <a:xfrm>
            <a:off x="380829" y="347613"/>
            <a:ext cx="8229600" cy="1143000"/>
          </a:xfrm>
        </p:spPr>
        <p:txBody>
          <a:bodyPr>
            <a:normAutofit/>
          </a:bodyPr>
          <a:lstStyle/>
          <a:p>
            <a:r>
              <a:rPr lang="it-IT" sz="2000" b="1" dirty="0" smtClean="0">
                <a:solidFill>
                  <a:schemeClr val="tx2"/>
                </a:solidFill>
              </a:rPr>
              <a:t>Il ruolo dell’ENISA</a:t>
            </a:r>
            <a:endParaRPr lang="it-IT" sz="2000" b="1" dirty="0">
              <a:solidFill>
                <a:schemeClr val="tx2"/>
              </a:solidFill>
            </a:endParaRPr>
          </a:p>
        </p:txBody>
      </p:sp>
      <p:sp>
        <p:nvSpPr>
          <p:cNvPr id="5" name="Segnaposto contenuto 4"/>
          <p:cNvSpPr>
            <a:spLocks noGrp="1"/>
          </p:cNvSpPr>
          <p:nvPr>
            <p:ph idx="1"/>
          </p:nvPr>
        </p:nvSpPr>
        <p:spPr>
          <a:xfrm>
            <a:off x="438650" y="1837028"/>
            <a:ext cx="8229600" cy="4525963"/>
          </a:xfrm>
        </p:spPr>
        <p:txBody>
          <a:bodyPr>
            <a:normAutofit/>
          </a:bodyPr>
          <a:lstStyle/>
          <a:p>
            <a:r>
              <a:rPr lang="it-IT" sz="2000" dirty="0"/>
              <a:t>Un primo punto chiave del </a:t>
            </a:r>
            <a:r>
              <a:rPr lang="it-IT" sz="2000" dirty="0" smtClean="0"/>
              <a:t>Regolamento riguarda </a:t>
            </a:r>
            <a:r>
              <a:rPr lang="it-IT" sz="2000" dirty="0"/>
              <a:t>il rafforzamento del ruolo dell’</a:t>
            </a:r>
            <a:r>
              <a:rPr lang="it-IT" sz="2000" b="1" dirty="0">
                <a:solidFill>
                  <a:schemeClr val="tx2"/>
                </a:solidFill>
              </a:rPr>
              <a:t>Agenzia dell’Unione europea per la sicurezza delle reti e dell’informazione (ENISA</a:t>
            </a:r>
            <a:r>
              <a:rPr lang="it-IT" sz="2000" b="1" dirty="0" smtClean="0">
                <a:solidFill>
                  <a:schemeClr val="tx2"/>
                </a:solidFill>
              </a:rPr>
              <a:t>).</a:t>
            </a:r>
          </a:p>
          <a:p>
            <a:endParaRPr lang="it-IT" sz="2000" b="1" dirty="0" smtClean="0">
              <a:solidFill>
                <a:schemeClr val="tx2"/>
              </a:solidFill>
            </a:endParaRPr>
          </a:p>
          <a:p>
            <a:r>
              <a:rPr lang="it-IT" sz="2000" dirty="0"/>
              <a:t>Il </a:t>
            </a:r>
            <a:r>
              <a:rPr lang="it-IT" sz="2000" dirty="0" err="1"/>
              <a:t>Cybersecurity</a:t>
            </a:r>
            <a:r>
              <a:rPr lang="it-IT" sz="2000" dirty="0"/>
              <a:t> </a:t>
            </a:r>
            <a:r>
              <a:rPr lang="it-IT" sz="2000" dirty="0" err="1"/>
              <a:t>Act</a:t>
            </a:r>
            <a:r>
              <a:rPr lang="it-IT" sz="2000" dirty="0"/>
              <a:t> intende rafforzare il ruolo dell’ENISA garantendole un </a:t>
            </a:r>
            <a:r>
              <a:rPr lang="it-IT" sz="2000" b="1" dirty="0">
                <a:solidFill>
                  <a:schemeClr val="tx2"/>
                </a:solidFill>
              </a:rPr>
              <a:t>mandato permanente </a:t>
            </a:r>
            <a:r>
              <a:rPr lang="it-IT" sz="2000" dirty="0"/>
              <a:t>e consentendole di svolgere </a:t>
            </a:r>
            <a:r>
              <a:rPr lang="it-IT" sz="2000" b="1" dirty="0">
                <a:solidFill>
                  <a:schemeClr val="tx2"/>
                </a:solidFill>
              </a:rPr>
              <a:t>non solo compiti di consulenza tecnica, come è stato fino ad ora, ma anche attività di supporto alla gestione operativa degli incidenti informatici </a:t>
            </a:r>
            <a:r>
              <a:rPr lang="it-IT" sz="2000" dirty="0"/>
              <a:t>da parte degli Stati membri. In questo modo l’ENISA potrà fornire un sostegno più concreto, anche rispetto all’attuazione della Direttiva NIS. </a:t>
            </a:r>
            <a:endParaRPr lang="it-IT" sz="2000" dirty="0" smtClean="0"/>
          </a:p>
          <a:p>
            <a:endParaRPr lang="it-IT" sz="2000" dirty="0"/>
          </a:p>
          <a:p>
            <a:r>
              <a:rPr lang="it-IT" sz="2000" dirty="0" smtClean="0"/>
              <a:t>All’ENISA </a:t>
            </a:r>
            <a:r>
              <a:rPr lang="it-IT" sz="2000" dirty="0"/>
              <a:t>spetterà inoltre un ruolo di primo piano nella gestione del </a:t>
            </a:r>
            <a:r>
              <a:rPr lang="it-IT" sz="2000" b="1" dirty="0">
                <a:solidFill>
                  <a:schemeClr val="tx2"/>
                </a:solidFill>
              </a:rPr>
              <a:t>sistema di certificazione introdotto dal </a:t>
            </a:r>
            <a:r>
              <a:rPr lang="it-IT" sz="2000" b="1" dirty="0" err="1">
                <a:solidFill>
                  <a:schemeClr val="tx2"/>
                </a:solidFill>
              </a:rPr>
              <a:t>Cybersecurity</a:t>
            </a:r>
            <a:r>
              <a:rPr lang="it-IT" sz="2000" b="1" dirty="0">
                <a:solidFill>
                  <a:schemeClr val="tx2"/>
                </a:solidFill>
              </a:rPr>
              <a:t> </a:t>
            </a:r>
            <a:r>
              <a:rPr lang="it-IT" sz="2000" b="1" dirty="0" err="1">
                <a:solidFill>
                  <a:schemeClr val="tx2"/>
                </a:solidFill>
              </a:rPr>
              <a:t>Act</a:t>
            </a:r>
            <a:r>
              <a:rPr lang="it-IT" sz="2000" dirty="0"/>
              <a:t>.</a:t>
            </a:r>
            <a:endParaRPr lang="it-IT" sz="2000" dirty="0"/>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21</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25450"/>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620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2" name="Titolo 1"/>
          <p:cNvSpPr>
            <a:spLocks noGrp="1"/>
          </p:cNvSpPr>
          <p:nvPr>
            <p:ph type="title"/>
          </p:nvPr>
        </p:nvSpPr>
        <p:spPr>
          <a:xfrm>
            <a:off x="380829" y="347613"/>
            <a:ext cx="8229600" cy="1143000"/>
          </a:xfrm>
        </p:spPr>
        <p:txBody>
          <a:bodyPr>
            <a:normAutofit/>
          </a:bodyPr>
          <a:lstStyle/>
          <a:p>
            <a:r>
              <a:rPr lang="it-IT" sz="2000" b="1" dirty="0" smtClean="0">
                <a:solidFill>
                  <a:schemeClr val="tx2"/>
                </a:solidFill>
              </a:rPr>
              <a:t>Il sistema di certificazione</a:t>
            </a:r>
            <a:endParaRPr lang="it-IT" sz="2000" b="1" dirty="0">
              <a:solidFill>
                <a:schemeClr val="tx2"/>
              </a:solidFill>
            </a:endParaRPr>
          </a:p>
        </p:txBody>
      </p:sp>
      <p:sp>
        <p:nvSpPr>
          <p:cNvPr id="5" name="Segnaposto contenuto 4"/>
          <p:cNvSpPr>
            <a:spLocks noGrp="1"/>
          </p:cNvSpPr>
          <p:nvPr>
            <p:ph idx="1"/>
          </p:nvPr>
        </p:nvSpPr>
        <p:spPr>
          <a:xfrm>
            <a:off x="438650" y="1837029"/>
            <a:ext cx="8229600" cy="4256268"/>
          </a:xfrm>
        </p:spPr>
        <p:txBody>
          <a:bodyPr>
            <a:normAutofit/>
          </a:bodyPr>
          <a:lstStyle/>
          <a:p>
            <a:pPr algn="just"/>
            <a:r>
              <a:rPr lang="it-IT" sz="1800" dirty="0" err="1"/>
              <a:t>Cybersecurity</a:t>
            </a:r>
            <a:r>
              <a:rPr lang="it-IT" sz="1800" dirty="0"/>
              <a:t> </a:t>
            </a:r>
            <a:r>
              <a:rPr lang="it-IT" sz="1800" dirty="0" err="1"/>
              <a:t>Act</a:t>
            </a:r>
            <a:r>
              <a:rPr lang="it-IT" sz="1800" dirty="0"/>
              <a:t> </a:t>
            </a:r>
            <a:r>
              <a:rPr lang="it-IT" sz="1800" dirty="0" smtClean="0"/>
              <a:t>introduce un </a:t>
            </a:r>
            <a:r>
              <a:rPr lang="it-IT" sz="1800" b="1" dirty="0">
                <a:solidFill>
                  <a:schemeClr val="tx2"/>
                </a:solidFill>
              </a:rPr>
              <a:t>sistema europeo di certificazione della sicurezza informatica dei prodotti e dei servizi digitali</a:t>
            </a:r>
            <a:r>
              <a:rPr lang="it-IT" sz="1800" dirty="0"/>
              <a:t>. Ciò anche al fine di facilitare lo scambio degli stessi all’interno dell’Unione europea e di accrescere la fiducia dei consumatori nei medesimi</a:t>
            </a:r>
            <a:r>
              <a:rPr lang="it-IT" sz="1800" dirty="0" smtClean="0"/>
              <a:t>.</a:t>
            </a:r>
          </a:p>
          <a:p>
            <a:pPr algn="just"/>
            <a:endParaRPr lang="it-IT" sz="1800" dirty="0"/>
          </a:p>
          <a:p>
            <a:pPr algn="just"/>
            <a:r>
              <a:rPr lang="it-IT" sz="1800" dirty="0" smtClean="0"/>
              <a:t>Il Regolamento non </a:t>
            </a:r>
            <a:r>
              <a:rPr lang="it-IT" sz="1800" dirty="0"/>
              <a:t>istituisce schemi di certificazione direttamente operativi, ma crea piuttosto un “</a:t>
            </a:r>
            <a:r>
              <a:rPr lang="it-IT" sz="1800" b="1" dirty="0">
                <a:solidFill>
                  <a:schemeClr val="tx2"/>
                </a:solidFill>
              </a:rPr>
              <a:t>quadro” per l’istituzione di schemi europei per la certificazione dei prodotti e servizi digitali</a:t>
            </a:r>
            <a:r>
              <a:rPr lang="it-IT" sz="1800" dirty="0"/>
              <a:t>. </a:t>
            </a:r>
            <a:endParaRPr lang="it-IT" sz="1800" dirty="0" smtClean="0"/>
          </a:p>
          <a:p>
            <a:pPr algn="just"/>
            <a:endParaRPr lang="it-IT" sz="1800" dirty="0"/>
          </a:p>
          <a:p>
            <a:pPr algn="just"/>
            <a:r>
              <a:rPr lang="it-IT" sz="1800" dirty="0" smtClean="0"/>
              <a:t>L’istituzione </a:t>
            </a:r>
            <a:r>
              <a:rPr lang="it-IT" sz="1800" dirty="0"/>
              <a:t>di un sistema comune di certificazione di questo tipo </a:t>
            </a:r>
            <a:r>
              <a:rPr lang="it-IT" sz="1800" dirty="0" smtClean="0"/>
              <a:t>assicurerebbe la “</a:t>
            </a:r>
            <a:r>
              <a:rPr lang="it-IT" sz="1800" b="1" dirty="0" smtClean="0">
                <a:solidFill>
                  <a:schemeClr val="tx2"/>
                </a:solidFill>
              </a:rPr>
              <a:t>security </a:t>
            </a:r>
            <a:r>
              <a:rPr lang="it-IT" sz="1800" b="1" dirty="0">
                <a:solidFill>
                  <a:schemeClr val="tx2"/>
                </a:solidFill>
              </a:rPr>
              <a:t>by design</a:t>
            </a:r>
            <a:r>
              <a:rPr lang="it-IT" sz="1800" dirty="0"/>
              <a:t>”, ovvero la presa in considerazione della sicurezza informatica fin dagli stadi iniziali della progettazione dei prodotti ICT, inclusi quei dispositivi di consumo connessi alla rete che costituiscono il cosiddetto “internet delle cose” o “</a:t>
            </a:r>
            <a:r>
              <a:rPr lang="it-IT" sz="1800" dirty="0" err="1"/>
              <a:t>IoT</a:t>
            </a:r>
            <a:r>
              <a:rPr lang="it-IT" sz="1800" dirty="0"/>
              <a:t>”.</a:t>
            </a:r>
            <a:endParaRPr lang="it-IT" sz="1800" dirty="0"/>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22</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82003"/>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101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23</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contenuto 4"/>
          <p:cNvSpPr>
            <a:spLocks noGrp="1"/>
          </p:cNvSpPr>
          <p:nvPr>
            <p:ph idx="1"/>
          </p:nvPr>
        </p:nvSpPr>
        <p:spPr>
          <a:xfrm>
            <a:off x="467543" y="1772816"/>
            <a:ext cx="8142886" cy="4392488"/>
          </a:xfrm>
        </p:spPr>
        <p:txBody>
          <a:bodyPr>
            <a:normAutofit fontScale="92500" lnSpcReduction="10000"/>
          </a:bodyPr>
          <a:lstStyle/>
          <a:p>
            <a:pPr marL="0" indent="0" algn="just">
              <a:buNone/>
            </a:pPr>
            <a:r>
              <a:rPr lang="it-IT" sz="2400" dirty="0" smtClean="0"/>
              <a:t>Cosa succede se le misure di sicurezza non sono sufficienti e si verifica una violazione dei dati?</a:t>
            </a:r>
          </a:p>
          <a:p>
            <a:pPr marL="0" indent="0" algn="just">
              <a:buNone/>
            </a:pPr>
            <a:endParaRPr lang="it-IT" sz="2400" dirty="0"/>
          </a:p>
          <a:p>
            <a:pPr marL="0" indent="0" algn="just">
              <a:buNone/>
            </a:pPr>
            <a:endParaRPr lang="it-IT" sz="2400" dirty="0" smtClean="0"/>
          </a:p>
          <a:p>
            <a:pPr marL="0" indent="0" algn="just">
              <a:buNone/>
            </a:pPr>
            <a:endParaRPr lang="it-IT" sz="2400" dirty="0" smtClean="0"/>
          </a:p>
          <a:p>
            <a:pPr marL="0" indent="0" algn="just">
              <a:buNone/>
            </a:pPr>
            <a:r>
              <a:rPr lang="it-IT" sz="2400" dirty="0" smtClean="0"/>
              <a:t>La </a:t>
            </a:r>
            <a:r>
              <a:rPr lang="it-IT" sz="2400" dirty="0"/>
              <a:t>violazione di sicurezza che comporta </a:t>
            </a:r>
            <a:r>
              <a:rPr lang="it-IT" sz="2400" b="1" dirty="0">
                <a:solidFill>
                  <a:schemeClr val="accent1">
                    <a:lumMod val="50000"/>
                  </a:schemeClr>
                </a:solidFill>
              </a:rPr>
              <a:t>accidentalmente</a:t>
            </a:r>
            <a:r>
              <a:rPr lang="it-IT" sz="2400" dirty="0"/>
              <a:t> o in </a:t>
            </a:r>
            <a:r>
              <a:rPr lang="it-IT" sz="2400" b="1" dirty="0">
                <a:solidFill>
                  <a:schemeClr val="accent1">
                    <a:lumMod val="50000"/>
                  </a:schemeClr>
                </a:solidFill>
              </a:rPr>
              <a:t>modo illecito </a:t>
            </a:r>
            <a:r>
              <a:rPr lang="it-IT" sz="2400" dirty="0"/>
              <a:t>la distruzione, la perdita, la modifica, la divulgazione non autorizzata o l’accesso ai dati personali trasmessi, conservati o comunque </a:t>
            </a:r>
            <a:r>
              <a:rPr lang="it-IT" sz="2400" dirty="0" smtClean="0"/>
              <a:t>trattati viene definita «</a:t>
            </a:r>
            <a:r>
              <a:rPr lang="it-IT" sz="2400" b="1" dirty="0" smtClean="0">
                <a:solidFill>
                  <a:schemeClr val="accent1">
                    <a:lumMod val="50000"/>
                  </a:schemeClr>
                </a:solidFill>
              </a:rPr>
              <a:t>DATA BREACH</a:t>
            </a:r>
            <a:r>
              <a:rPr lang="it-IT" sz="2400" dirty="0" smtClean="0"/>
              <a:t>».</a:t>
            </a:r>
          </a:p>
          <a:p>
            <a:pPr marL="0" indent="0" algn="just">
              <a:buNone/>
            </a:pPr>
            <a:endParaRPr lang="it-IT" sz="2400" dirty="0"/>
          </a:p>
          <a:p>
            <a:pPr marL="0" indent="0" algn="just">
              <a:buNone/>
            </a:pPr>
            <a:r>
              <a:rPr lang="it-IT" sz="2400" dirty="0"/>
              <a:t>G</a:t>
            </a:r>
            <a:r>
              <a:rPr lang="it-IT" sz="2400" dirty="0" smtClean="0"/>
              <a:t>li artt. 33 e 34 del GDPR prevedono </a:t>
            </a:r>
            <a:r>
              <a:rPr lang="it-IT" sz="2400" b="1" dirty="0" smtClean="0">
                <a:solidFill>
                  <a:schemeClr val="accent1">
                    <a:lumMod val="50000"/>
                  </a:schemeClr>
                </a:solidFill>
              </a:rPr>
              <a:t>una particolare procedura da applicare in caso di violazione dei dati personali.</a:t>
            </a:r>
            <a:endParaRPr lang="it-IT" sz="2400" b="1" dirty="0">
              <a:solidFill>
                <a:schemeClr val="accent1">
                  <a:lumMod val="50000"/>
                </a:schemeClr>
              </a:solidFill>
            </a:endParaRPr>
          </a:p>
          <a:p>
            <a:endParaRPr lang="it-IT" sz="2400" dirty="0"/>
          </a:p>
        </p:txBody>
      </p:sp>
      <p:sp>
        <p:nvSpPr>
          <p:cNvPr id="2" name="Freccia in giù 1"/>
          <p:cNvSpPr/>
          <p:nvPr/>
        </p:nvSpPr>
        <p:spPr>
          <a:xfrm>
            <a:off x="4372644" y="2531751"/>
            <a:ext cx="650909" cy="720080"/>
          </a:xfrm>
          <a:prstGeom prst="downArrow">
            <a:avLst/>
          </a:prstGeom>
          <a:ln>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5427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24</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61557" y="1591419"/>
            <a:ext cx="7848872" cy="520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417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25</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40341" y="1939607"/>
            <a:ext cx="8261278" cy="469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67544" y="1455477"/>
            <a:ext cx="7992888" cy="583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La valutazione di Data </a:t>
            </a:r>
            <a:r>
              <a:rPr lang="it-IT" b="1" dirty="0" err="1" smtClean="0">
                <a:solidFill>
                  <a:schemeClr val="tx2"/>
                </a:solidFill>
              </a:rPr>
              <a:t>Breach</a:t>
            </a:r>
            <a:r>
              <a:rPr lang="it-IT" b="1" dirty="0" smtClean="0">
                <a:solidFill>
                  <a:schemeClr val="tx2"/>
                </a:solidFill>
              </a:rPr>
              <a:t> </a:t>
            </a:r>
            <a:endParaRPr lang="it-IT" b="1" dirty="0">
              <a:solidFill>
                <a:schemeClr val="tx2"/>
              </a:solidFill>
            </a:endParaRPr>
          </a:p>
        </p:txBody>
      </p:sp>
    </p:spTree>
    <p:extLst>
      <p:ext uri="{BB962C8B-B14F-4D97-AF65-F5344CB8AC3E}">
        <p14:creationId xmlns:p14="http://schemas.microsoft.com/office/powerpoint/2010/main" val="3107768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26</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contenuto 1"/>
          <p:cNvSpPr>
            <a:spLocks noGrp="1"/>
          </p:cNvSpPr>
          <p:nvPr>
            <p:ph idx="1"/>
          </p:nvPr>
        </p:nvSpPr>
        <p:spPr>
          <a:xfrm>
            <a:off x="155848" y="1446115"/>
            <a:ext cx="7152456" cy="5007221"/>
          </a:xfrm>
        </p:spPr>
        <p:txBody>
          <a:bodyPr>
            <a:noAutofit/>
          </a:bodyPr>
          <a:lstStyle/>
          <a:p>
            <a:pPr marL="0" indent="0" algn="ctr">
              <a:buNone/>
            </a:pPr>
            <a:r>
              <a:rPr lang="it-IT" sz="1800" b="1" dirty="0" smtClean="0">
                <a:solidFill>
                  <a:schemeClr val="tx2"/>
                </a:solidFill>
              </a:rPr>
              <a:t>SOCIETA</a:t>
            </a:r>
            <a:r>
              <a:rPr lang="it-IT" sz="1800" b="1" dirty="0">
                <a:solidFill>
                  <a:schemeClr val="tx2"/>
                </a:solidFill>
              </a:rPr>
              <a:t>’ TELEFONICHE E INTERNET PROVIDER </a:t>
            </a:r>
            <a:endParaRPr lang="it-IT" sz="1800" b="1" dirty="0" smtClean="0">
              <a:solidFill>
                <a:schemeClr val="tx2"/>
              </a:solidFill>
            </a:endParaRPr>
          </a:p>
          <a:p>
            <a:pPr marL="0" indent="0">
              <a:buNone/>
            </a:pPr>
            <a:endParaRPr lang="it-IT" sz="1800" b="1" dirty="0" smtClean="0">
              <a:solidFill>
                <a:schemeClr val="tx2"/>
              </a:solidFill>
            </a:endParaRPr>
          </a:p>
          <a:p>
            <a:pPr algn="just"/>
            <a:r>
              <a:rPr lang="it-IT" sz="1800" b="1" dirty="0" smtClean="0">
                <a:solidFill>
                  <a:schemeClr val="tx2"/>
                </a:solidFill>
              </a:rPr>
              <a:t>L’obbligo </a:t>
            </a:r>
            <a:r>
              <a:rPr lang="it-IT" sz="1800" b="1" dirty="0">
                <a:solidFill>
                  <a:schemeClr val="tx2"/>
                </a:solidFill>
              </a:rPr>
              <a:t>di comunicazione al Garante </a:t>
            </a:r>
            <a:r>
              <a:rPr lang="it-IT" sz="1800" dirty="0"/>
              <a:t>(mediante un apposito modello di comunicazione) riguarda i fornitori di servizi telefonici e di accesso a Internet (e non, ad esempio, i siti internet che diffondono contenuti, i motori di ricerca, gli internet </a:t>
            </a:r>
            <a:r>
              <a:rPr lang="it-IT" sz="1800" dirty="0" err="1"/>
              <a:t>point</a:t>
            </a:r>
            <a:r>
              <a:rPr lang="it-IT" sz="1800" dirty="0"/>
              <a:t>, le reti aziendali</a:t>
            </a:r>
            <a:r>
              <a:rPr lang="it-IT" sz="1800" dirty="0" smtClean="0"/>
              <a:t>);</a:t>
            </a:r>
          </a:p>
          <a:p>
            <a:pPr algn="just"/>
            <a:r>
              <a:rPr lang="it-IT" sz="1800" b="1" dirty="0" smtClean="0">
                <a:solidFill>
                  <a:schemeClr val="tx2"/>
                </a:solidFill>
              </a:rPr>
              <a:t>entro </a:t>
            </a:r>
            <a:r>
              <a:rPr lang="it-IT" sz="1800" b="1" dirty="0">
                <a:solidFill>
                  <a:schemeClr val="tx2"/>
                </a:solidFill>
              </a:rPr>
              <a:t>24 ore </a:t>
            </a:r>
            <a:r>
              <a:rPr lang="it-IT" sz="1800" dirty="0"/>
              <a:t>dalla scoperta dell'evento, fornire al Garante le informazioni necessarie a consentire una prima valutazione dell'entità della </a:t>
            </a:r>
            <a:r>
              <a:rPr lang="it-IT" sz="1800" dirty="0" smtClean="0"/>
              <a:t>violazione;</a:t>
            </a:r>
          </a:p>
          <a:p>
            <a:pPr algn="just"/>
            <a:r>
              <a:rPr lang="it-IT" sz="1800" b="1" dirty="0" smtClean="0">
                <a:solidFill>
                  <a:schemeClr val="tx2"/>
                </a:solidFill>
              </a:rPr>
              <a:t>entro </a:t>
            </a:r>
            <a:r>
              <a:rPr lang="it-IT" sz="1800" b="1" dirty="0">
                <a:solidFill>
                  <a:schemeClr val="tx2"/>
                </a:solidFill>
              </a:rPr>
              <a:t>3 giorni dalla scoperta</a:t>
            </a:r>
            <a:r>
              <a:rPr lang="it-IT" sz="1800" b="1" dirty="0"/>
              <a:t>, </a:t>
            </a:r>
            <a:r>
              <a:rPr lang="it-IT" sz="1800" dirty="0"/>
              <a:t>informare anche ciascun utente coinvolto, comunicando gli elementi previsti dal Regolamento 611/2013 e dal provvedimento del Garante n. 161 del 4 aprile 2013. </a:t>
            </a:r>
          </a:p>
          <a:p>
            <a:pPr algn="just"/>
            <a:endParaRPr lang="it-IT" sz="1800" dirty="0"/>
          </a:p>
          <a:p>
            <a:pPr marL="0" indent="0" algn="just">
              <a:buNone/>
            </a:pPr>
            <a:r>
              <a:rPr lang="it-IT" sz="1800" dirty="0"/>
              <a:t>La comunicazione agli utenti </a:t>
            </a:r>
            <a:r>
              <a:rPr lang="it-IT" sz="1800" b="1" dirty="0">
                <a:solidFill>
                  <a:schemeClr val="tx2"/>
                </a:solidFill>
              </a:rPr>
              <a:t>non è dovuta </a:t>
            </a:r>
            <a:r>
              <a:rPr lang="it-IT" sz="1800" dirty="0"/>
              <a:t>se si dimostra di aver utilizzato misure di </a:t>
            </a:r>
            <a:r>
              <a:rPr lang="it-IT" sz="1800" dirty="0" smtClean="0"/>
              <a:t>sicurezza, sistemi </a:t>
            </a:r>
            <a:r>
              <a:rPr lang="it-IT" sz="1800" dirty="0"/>
              <a:t>di cifratura e di </a:t>
            </a:r>
            <a:r>
              <a:rPr lang="it-IT" sz="1800" dirty="0" err="1"/>
              <a:t>anonimizzazione</a:t>
            </a:r>
            <a:r>
              <a:rPr lang="it-IT" sz="1800" dirty="0"/>
              <a:t> che rendono inintelligibili i dati. </a:t>
            </a:r>
            <a:r>
              <a:rPr lang="it-IT" sz="1800" dirty="0" smtClean="0"/>
              <a:t>Il </a:t>
            </a:r>
            <a:r>
              <a:rPr lang="it-IT" sz="1800" dirty="0"/>
              <a:t>Garante può comunque imporre la comunicazione agli interessati. </a:t>
            </a:r>
          </a:p>
          <a:p>
            <a:pPr algn="just"/>
            <a:endParaRPr lang="it-IT" sz="1800" dirty="0"/>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8059" y="2996952"/>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601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27</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contenuto 1"/>
          <p:cNvSpPr>
            <a:spLocks noGrp="1"/>
          </p:cNvSpPr>
          <p:nvPr>
            <p:ph idx="1"/>
          </p:nvPr>
        </p:nvSpPr>
        <p:spPr>
          <a:xfrm>
            <a:off x="155848" y="1446115"/>
            <a:ext cx="5244162" cy="5007221"/>
          </a:xfrm>
        </p:spPr>
        <p:txBody>
          <a:bodyPr>
            <a:noAutofit/>
          </a:bodyPr>
          <a:lstStyle/>
          <a:p>
            <a:pPr marL="0" indent="0" algn="ctr">
              <a:buNone/>
            </a:pPr>
            <a:endParaRPr lang="it-IT" sz="1800" b="1" dirty="0" smtClean="0">
              <a:solidFill>
                <a:schemeClr val="tx2"/>
              </a:solidFill>
            </a:endParaRPr>
          </a:p>
          <a:p>
            <a:pPr marL="0" indent="0" algn="just">
              <a:buNone/>
            </a:pPr>
            <a:endParaRPr lang="it-IT" sz="1800" b="1" dirty="0" smtClean="0">
              <a:solidFill>
                <a:schemeClr val="tx2"/>
              </a:solidFill>
            </a:endParaRPr>
          </a:p>
          <a:p>
            <a:pPr marL="0" indent="0" algn="just">
              <a:buNone/>
            </a:pPr>
            <a:r>
              <a:rPr lang="it-IT" sz="1800" b="1" dirty="0" smtClean="0">
                <a:solidFill>
                  <a:schemeClr val="tx2"/>
                </a:solidFill>
              </a:rPr>
              <a:t>BIOMETRIA </a:t>
            </a:r>
            <a:r>
              <a:rPr lang="it-IT" sz="1800" b="1" dirty="0">
                <a:solidFill>
                  <a:schemeClr val="tx2"/>
                </a:solidFill>
              </a:rPr>
              <a:t>Provvedimento n. 513 del 12 novembre 2014 [doc. web n. 3556992]</a:t>
            </a:r>
          </a:p>
          <a:p>
            <a:pPr marL="0" indent="0" algn="ctr">
              <a:buNone/>
            </a:pPr>
            <a:endParaRPr lang="it-IT" sz="1800" b="1" dirty="0">
              <a:solidFill>
                <a:schemeClr val="tx2"/>
              </a:solidFill>
            </a:endParaRPr>
          </a:p>
          <a:p>
            <a:pPr marL="0" indent="0" algn="just">
              <a:buNone/>
            </a:pPr>
            <a:r>
              <a:rPr lang="it-IT" sz="1800" b="1" dirty="0">
                <a:solidFill>
                  <a:schemeClr val="tx2"/>
                </a:solidFill>
              </a:rPr>
              <a:t>Entro 24 ore dalla conoscenza del fatto, </a:t>
            </a:r>
            <a:r>
              <a:rPr lang="it-IT" sz="1800" dirty="0"/>
              <a:t>i titolari del trattamento (aziende, amministrazioni pubbliche, ecc.) comunicano al Garante (tramite il modello allegato al provvedimento) tutte le violazioni dei dati o gli incidenti informatici che possano avere un impatto significativo sui sistemi biometrici installati o sui dati personali custoditi.</a:t>
            </a:r>
          </a:p>
        </p:txBody>
      </p:sp>
      <p:sp>
        <p:nvSpPr>
          <p:cNvPr id="4" name="AutoShape 4" descr="Risultati immagini per dati biometric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096" y="2060848"/>
            <a:ext cx="288403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073" y="462910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765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28</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contenuto 1"/>
          <p:cNvSpPr>
            <a:spLocks noGrp="1"/>
          </p:cNvSpPr>
          <p:nvPr>
            <p:ph idx="1"/>
          </p:nvPr>
        </p:nvSpPr>
        <p:spPr>
          <a:xfrm>
            <a:off x="155848" y="1446115"/>
            <a:ext cx="5244162" cy="5007221"/>
          </a:xfrm>
        </p:spPr>
        <p:txBody>
          <a:bodyPr>
            <a:noAutofit/>
          </a:bodyPr>
          <a:lstStyle/>
          <a:p>
            <a:pPr marL="0" indent="0" algn="ctr">
              <a:buNone/>
            </a:pPr>
            <a:endParaRPr lang="it-IT" sz="1800" b="1" dirty="0" smtClean="0">
              <a:solidFill>
                <a:schemeClr val="tx2"/>
              </a:solidFill>
            </a:endParaRPr>
          </a:p>
          <a:p>
            <a:pPr marL="0" indent="0" algn="just">
              <a:buNone/>
            </a:pPr>
            <a:endParaRPr lang="it-IT" sz="1800" b="1" dirty="0" smtClean="0">
              <a:solidFill>
                <a:schemeClr val="tx2"/>
              </a:solidFill>
            </a:endParaRPr>
          </a:p>
          <a:p>
            <a:pPr marL="0" indent="0" algn="just">
              <a:buNone/>
            </a:pPr>
            <a:r>
              <a:rPr lang="it-IT" sz="1800" b="1" dirty="0">
                <a:solidFill>
                  <a:schemeClr val="tx2"/>
                </a:solidFill>
              </a:rPr>
              <a:t>DOSSIER SANITARIO ELETTRONICO Provvedimento n. 331 del 4 giugno 2015 [doc. web n. 4084632]</a:t>
            </a:r>
          </a:p>
          <a:p>
            <a:pPr marL="0" indent="0" algn="just">
              <a:buNone/>
            </a:pPr>
            <a:endParaRPr lang="it-IT" sz="1800" b="1" dirty="0">
              <a:solidFill>
                <a:schemeClr val="tx2"/>
              </a:solidFill>
            </a:endParaRPr>
          </a:p>
          <a:p>
            <a:pPr marL="0" indent="0" algn="just">
              <a:buNone/>
            </a:pPr>
            <a:r>
              <a:rPr lang="it-IT" sz="1800" b="1" dirty="0">
                <a:solidFill>
                  <a:schemeClr val="tx2"/>
                </a:solidFill>
              </a:rPr>
              <a:t>Entro 48 ore dalla conoscenza del fatto, </a:t>
            </a:r>
            <a:r>
              <a:rPr lang="it-IT" sz="1800" dirty="0"/>
              <a:t>le strutture sanitarie pubbliche e private sono tenute a comunicare al Garante (tramite il modello allegato al provvedimento) tutte le violazioni dei dati o gli incidenti informatici che possano avere un impatto significativo sui dati personali trattati attraverso il dossier sanitario.</a:t>
            </a:r>
          </a:p>
        </p:txBody>
      </p:sp>
      <p:sp>
        <p:nvSpPr>
          <p:cNvPr id="4" name="AutoShape 4" descr="Risultati immagini per dati biometric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151" y="2492896"/>
            <a:ext cx="318249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792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29</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contenuto 1"/>
          <p:cNvSpPr>
            <a:spLocks noGrp="1"/>
          </p:cNvSpPr>
          <p:nvPr>
            <p:ph idx="1"/>
          </p:nvPr>
        </p:nvSpPr>
        <p:spPr>
          <a:xfrm>
            <a:off x="155848" y="1446116"/>
            <a:ext cx="5784304" cy="4878486"/>
          </a:xfrm>
        </p:spPr>
        <p:txBody>
          <a:bodyPr>
            <a:noAutofit/>
          </a:bodyPr>
          <a:lstStyle/>
          <a:p>
            <a:pPr marL="0" indent="0" algn="ctr">
              <a:buNone/>
            </a:pPr>
            <a:endParaRPr lang="it-IT" sz="1800" b="1" dirty="0" smtClean="0">
              <a:solidFill>
                <a:schemeClr val="tx2"/>
              </a:solidFill>
            </a:endParaRPr>
          </a:p>
          <a:p>
            <a:pPr marL="0" indent="0" algn="just">
              <a:buNone/>
            </a:pPr>
            <a:endParaRPr lang="it-IT" sz="1800" b="1" dirty="0" smtClean="0">
              <a:solidFill>
                <a:schemeClr val="tx2"/>
              </a:solidFill>
            </a:endParaRPr>
          </a:p>
          <a:p>
            <a:pPr marL="0" indent="0" algn="just">
              <a:buNone/>
            </a:pPr>
            <a:r>
              <a:rPr lang="it-IT" sz="1800" b="1" dirty="0">
                <a:solidFill>
                  <a:schemeClr val="tx2"/>
                </a:solidFill>
              </a:rPr>
              <a:t>AMMINISTRAZIONI PUBBLICHE Provvedimento n. 392 del 2 luglio 2015 [doc. web n. 4129029]</a:t>
            </a:r>
          </a:p>
          <a:p>
            <a:pPr marL="0" indent="0" algn="just">
              <a:buNone/>
            </a:pPr>
            <a:endParaRPr lang="it-IT" sz="1800" dirty="0"/>
          </a:p>
          <a:p>
            <a:pPr marL="0" indent="0" algn="just">
              <a:buNone/>
            </a:pPr>
            <a:r>
              <a:rPr lang="it-IT" sz="1800" b="1" dirty="0">
                <a:solidFill>
                  <a:schemeClr val="tx2"/>
                </a:solidFill>
              </a:rPr>
              <a:t>Entro 48 ore dalla conoscenza del fatto</a:t>
            </a:r>
            <a:r>
              <a:rPr lang="it-IT" sz="1800" dirty="0"/>
              <a:t>, le amministrazioni pubbliche sono tenute a comunicare al Garante (tramite il modello allegato al provvedimento) tutte le violazioni dei dati o gli incidenti informatici che possano avere un impatto significativo sui dati personali contenuti nelle proprie banche dati.</a:t>
            </a:r>
          </a:p>
        </p:txBody>
      </p:sp>
      <p:sp>
        <p:nvSpPr>
          <p:cNvPr id="4" name="AutoShape 4" descr="Risultati immagini per dati biometric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6443" y="2924944"/>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35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4" name="Segnaposto contenuto 3"/>
          <p:cNvSpPr>
            <a:spLocks noGrp="1"/>
          </p:cNvSpPr>
          <p:nvPr>
            <p:ph sz="half" idx="1"/>
          </p:nvPr>
        </p:nvSpPr>
        <p:spPr>
          <a:xfrm>
            <a:off x="467544" y="1822724"/>
            <a:ext cx="4104456" cy="4501877"/>
          </a:xfrm>
        </p:spPr>
        <p:txBody>
          <a:bodyPr>
            <a:normAutofit/>
          </a:bodyPr>
          <a:lstStyle/>
          <a:p>
            <a:pPr marL="0" indent="0" algn="just">
              <a:buNone/>
            </a:pPr>
            <a:r>
              <a:rPr lang="it-IT" sz="2000" dirty="0" smtClean="0"/>
              <a:t>«Tenendo </a:t>
            </a:r>
            <a:r>
              <a:rPr lang="it-IT" sz="2000" dirty="0"/>
              <a:t>conto dello </a:t>
            </a:r>
            <a:r>
              <a:rPr lang="it-IT" sz="2000" b="1" dirty="0">
                <a:solidFill>
                  <a:schemeClr val="accent1">
                    <a:lumMod val="50000"/>
                  </a:schemeClr>
                </a:solidFill>
              </a:rPr>
              <a:t>stato dell'arte e dei costi di attuazione, nonché della natura, dell'ambito di applicazione, del contesto e delle finalità del trattamento,</a:t>
            </a:r>
            <a:r>
              <a:rPr lang="it-IT" sz="2000" b="1" dirty="0"/>
              <a:t> </a:t>
            </a:r>
            <a:r>
              <a:rPr lang="it-IT" sz="2000" dirty="0"/>
              <a:t>come anche dei </a:t>
            </a:r>
            <a:r>
              <a:rPr lang="it-IT" sz="2000" b="1" dirty="0">
                <a:solidFill>
                  <a:schemeClr val="accent1">
                    <a:lumMod val="50000"/>
                  </a:schemeClr>
                </a:solidFill>
              </a:rPr>
              <a:t>rischi aventi probabilità e gravità diverse </a:t>
            </a:r>
            <a:r>
              <a:rPr lang="it-IT" sz="2000" dirty="0"/>
              <a:t>per i diritti e le libertà delle persone fisiche costituiti dal trattamento, sia al momento di determinare i mezzi del trattamento sia all'atto del trattamento stesso il titolare del trattamento mette in atto </a:t>
            </a:r>
            <a:r>
              <a:rPr lang="it-IT" sz="2000" b="1" dirty="0">
                <a:solidFill>
                  <a:schemeClr val="accent1">
                    <a:lumMod val="50000"/>
                  </a:schemeClr>
                </a:solidFill>
              </a:rPr>
              <a:t>misure tecniche e organizzative </a:t>
            </a:r>
            <a:r>
              <a:rPr lang="it-IT" sz="2000" b="1" dirty="0" smtClean="0">
                <a:solidFill>
                  <a:schemeClr val="accent1">
                    <a:lumMod val="50000"/>
                  </a:schemeClr>
                </a:solidFill>
              </a:rPr>
              <a:t>adeguate» . </a:t>
            </a:r>
            <a:r>
              <a:rPr lang="it-IT" sz="2000" dirty="0" smtClean="0"/>
              <a:t>Art. 25 c.1 GDPR</a:t>
            </a:r>
            <a:endParaRPr lang="it-IT" sz="2000" dirty="0"/>
          </a:p>
        </p:txBody>
      </p:sp>
      <p:pic>
        <p:nvPicPr>
          <p:cNvPr id="6" name="Segnaposto contenut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4443" y="2204864"/>
            <a:ext cx="4045623" cy="3384376"/>
          </a:xfrm>
          <a:ln w="28575">
            <a:solidFill>
              <a:schemeClr val="tx1"/>
            </a:solidFill>
          </a:ln>
        </p:spPr>
      </p:pic>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a:t>
            </a:fld>
            <a:endParaRPr lang="it-IT" altLang="it-IT" sz="1200" smtClean="0">
              <a:latin typeface="Arial" charset="0"/>
            </a:endParaRPr>
          </a:p>
        </p:txBody>
      </p:sp>
      <p:pic>
        <p:nvPicPr>
          <p:cNvPr id="819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906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30</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iulia\AppData\Local\Microsoft\Windows\Temporary Internet Files\Content.IE5\4M52BJ1P\impresa-disegn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811" y="2446040"/>
            <a:ext cx="2520280" cy="1944216"/>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304572" y="4377894"/>
            <a:ext cx="2107188" cy="923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Cosa deve </a:t>
            </a:r>
          </a:p>
          <a:p>
            <a:pPr algn="ctr"/>
            <a:r>
              <a:rPr lang="it-IT" dirty="0" smtClean="0">
                <a:solidFill>
                  <a:schemeClr val="tx1"/>
                </a:solidFill>
              </a:rPr>
              <a:t>fare in concreto</a:t>
            </a:r>
          </a:p>
          <a:p>
            <a:pPr algn="ctr"/>
            <a:r>
              <a:rPr lang="it-IT" dirty="0" smtClean="0">
                <a:solidFill>
                  <a:schemeClr val="tx1"/>
                </a:solidFill>
              </a:rPr>
              <a:t> il Titolare ?</a:t>
            </a:r>
            <a:endParaRPr lang="it-IT" dirty="0">
              <a:solidFill>
                <a:schemeClr val="tx1"/>
              </a:solidFill>
            </a:endParaRPr>
          </a:p>
        </p:txBody>
      </p:sp>
      <p:sp>
        <p:nvSpPr>
          <p:cNvPr id="17" name="Rettangolo 16"/>
          <p:cNvSpPr/>
          <p:nvPr/>
        </p:nvSpPr>
        <p:spPr>
          <a:xfrm>
            <a:off x="5583448" y="2204864"/>
            <a:ext cx="2848159"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d</a:t>
            </a:r>
            <a:r>
              <a:rPr lang="it-IT" dirty="0" smtClean="0">
                <a:solidFill>
                  <a:schemeClr val="tx1"/>
                </a:solidFill>
              </a:rPr>
              <a:t>eve </a:t>
            </a:r>
            <a:r>
              <a:rPr lang="it-IT" dirty="0">
                <a:solidFill>
                  <a:schemeClr val="tx1"/>
                </a:solidFill>
              </a:rPr>
              <a:t>essere in grado di dimostrare, </a:t>
            </a:r>
            <a:r>
              <a:rPr lang="it-IT" b="1" dirty="0">
                <a:solidFill>
                  <a:schemeClr val="tx1"/>
                </a:solidFill>
              </a:rPr>
              <a:t>attraverso l'adozione di misure tecniche e organizzative adeguate, </a:t>
            </a:r>
            <a:r>
              <a:rPr lang="it-IT" dirty="0">
                <a:solidFill>
                  <a:schemeClr val="tx1"/>
                </a:solidFill>
              </a:rPr>
              <a:t>di essere </a:t>
            </a:r>
            <a:r>
              <a:rPr lang="it-IT" i="1" dirty="0" err="1">
                <a:solidFill>
                  <a:schemeClr val="tx1"/>
                </a:solidFill>
              </a:rPr>
              <a:t>compliant</a:t>
            </a:r>
            <a:r>
              <a:rPr lang="it-IT" i="1" dirty="0">
                <a:solidFill>
                  <a:schemeClr val="tx1"/>
                </a:solidFill>
              </a:rPr>
              <a:t> </a:t>
            </a:r>
            <a:r>
              <a:rPr lang="it-IT" dirty="0">
                <a:solidFill>
                  <a:schemeClr val="tx1"/>
                </a:solidFill>
              </a:rPr>
              <a:t>con </a:t>
            </a:r>
            <a:r>
              <a:rPr lang="it-IT" dirty="0" smtClean="0">
                <a:solidFill>
                  <a:schemeClr val="tx1"/>
                </a:solidFill>
              </a:rPr>
              <a:t>il GDPR</a:t>
            </a:r>
          </a:p>
          <a:p>
            <a:pPr marL="342900" indent="-342900" algn="just">
              <a:buAutoNum type="arabicParenR"/>
            </a:pPr>
            <a:endParaRPr lang="it-IT" dirty="0">
              <a:solidFill>
                <a:schemeClr val="tx1"/>
              </a:solidFill>
            </a:endParaRPr>
          </a:p>
          <a:p>
            <a:pPr marL="342900" indent="-342900" algn="just">
              <a:buAutoNum type="arabicParenR"/>
            </a:pPr>
            <a:endParaRPr lang="it-IT" dirty="0" smtClean="0">
              <a:solidFill>
                <a:schemeClr val="tx1"/>
              </a:solidFill>
            </a:endParaRPr>
          </a:p>
          <a:p>
            <a:pPr algn="just"/>
            <a:endParaRPr lang="it-IT" dirty="0" smtClean="0">
              <a:solidFill>
                <a:schemeClr val="tx1"/>
              </a:solidFill>
            </a:endParaRPr>
          </a:p>
          <a:p>
            <a:pPr algn="just"/>
            <a:r>
              <a:rPr lang="it-IT" dirty="0" smtClean="0">
                <a:solidFill>
                  <a:schemeClr val="tx1"/>
                </a:solidFill>
              </a:rPr>
              <a:t>deve implementare </a:t>
            </a:r>
            <a:r>
              <a:rPr lang="it-IT" dirty="0">
                <a:solidFill>
                  <a:schemeClr val="tx1"/>
                </a:solidFill>
              </a:rPr>
              <a:t>un «</a:t>
            </a:r>
            <a:r>
              <a:rPr lang="it-IT" b="1" i="1" dirty="0">
                <a:solidFill>
                  <a:schemeClr val="tx1"/>
                </a:solidFill>
              </a:rPr>
              <a:t>Modello di gestione e di organizzazione</a:t>
            </a:r>
            <a:r>
              <a:rPr lang="it-IT" dirty="0">
                <a:solidFill>
                  <a:schemeClr val="tx1"/>
                </a:solidFill>
              </a:rPr>
              <a:t>» incentrato sulla tutela dei dati </a:t>
            </a:r>
            <a:r>
              <a:rPr lang="it-IT" dirty="0" smtClean="0">
                <a:solidFill>
                  <a:schemeClr val="tx1"/>
                </a:solidFill>
              </a:rPr>
              <a:t>personali</a:t>
            </a:r>
          </a:p>
          <a:p>
            <a:pPr marL="285750" indent="-285750" algn="just">
              <a:buFontTx/>
              <a:buChar char="-"/>
            </a:pPr>
            <a:endParaRPr lang="it-IT" dirty="0" smtClean="0">
              <a:solidFill>
                <a:schemeClr val="tx1"/>
              </a:solidFill>
            </a:endParaRPr>
          </a:p>
          <a:p>
            <a:endParaRPr lang="it-IT" dirty="0">
              <a:solidFill>
                <a:schemeClr val="tx1"/>
              </a:solidFill>
            </a:endParaRPr>
          </a:p>
        </p:txBody>
      </p:sp>
      <p:sp>
        <p:nvSpPr>
          <p:cNvPr id="12" name="Callout 1 11"/>
          <p:cNvSpPr/>
          <p:nvPr/>
        </p:nvSpPr>
        <p:spPr>
          <a:xfrm>
            <a:off x="5008314" y="1772816"/>
            <a:ext cx="3998425" cy="2066528"/>
          </a:xfrm>
          <a:prstGeom prst="borderCallout1">
            <a:avLst>
              <a:gd name="adj1" fmla="val 35606"/>
              <a:gd name="adj2" fmla="val -10511"/>
              <a:gd name="adj3" fmla="val 73538"/>
              <a:gd name="adj4" fmla="val -528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llout 1 12"/>
          <p:cNvSpPr/>
          <p:nvPr/>
        </p:nvSpPr>
        <p:spPr>
          <a:xfrm>
            <a:off x="5008314" y="4390257"/>
            <a:ext cx="3998425" cy="1775046"/>
          </a:xfrm>
          <a:prstGeom prst="borderCallout1">
            <a:avLst>
              <a:gd name="adj1" fmla="val 45173"/>
              <a:gd name="adj2" fmla="val -11600"/>
              <a:gd name="adj3" fmla="val -22509"/>
              <a:gd name="adj4" fmla="val -539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4494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31</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51520" y="98807"/>
            <a:ext cx="8693124" cy="668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642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32</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660" b="6456"/>
          <a:stretch/>
        </p:blipFill>
        <p:spPr bwMode="auto">
          <a:xfrm>
            <a:off x="816483" y="1591419"/>
            <a:ext cx="7427925" cy="486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147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1483" y="1577153"/>
            <a:ext cx="8136904" cy="519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33</a:t>
            </a:fld>
            <a:endParaRPr lang="it-IT" altLang="it-IT" sz="1200" dirty="0" smtClean="0">
              <a:latin typeface="Arial" charset="0"/>
            </a:endParaRPr>
          </a:p>
        </p:txBody>
      </p:sp>
      <p:pic>
        <p:nvPicPr>
          <p:cNvPr id="819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52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34</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53806" y="686546"/>
            <a:ext cx="6999753" cy="59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olo 1"/>
          <p:cNvSpPr>
            <a:spLocks noGrp="1"/>
          </p:cNvSpPr>
          <p:nvPr>
            <p:ph type="title"/>
          </p:nvPr>
        </p:nvSpPr>
        <p:spPr>
          <a:xfrm>
            <a:off x="4757836" y="1446115"/>
            <a:ext cx="4186808" cy="1944216"/>
          </a:xfrm>
        </p:spPr>
        <p:txBody>
          <a:bodyPr>
            <a:normAutofit/>
          </a:bodyPr>
          <a:lstStyle/>
          <a:p>
            <a:pPr algn="r"/>
            <a:r>
              <a:rPr lang="it-IT" sz="1800" dirty="0" smtClean="0"/>
              <a:t>Per il </a:t>
            </a:r>
            <a:r>
              <a:rPr lang="it-IT" sz="1800" dirty="0" err="1" smtClean="0"/>
              <a:t>M.o.p</a:t>
            </a:r>
            <a:r>
              <a:rPr lang="it-IT" sz="1800" dirty="0" smtClean="0"/>
              <a:t>. si parte da una </a:t>
            </a:r>
            <a:r>
              <a:rPr lang="it-IT" sz="1800" b="1" dirty="0" smtClean="0"/>
              <a:t>mappatura e dall’identificazione dei rischi</a:t>
            </a:r>
            <a:r>
              <a:rPr lang="it-IT" sz="1800" dirty="0" smtClean="0"/>
              <a:t>, distinti a seconda del loro grado, tenendo conto delle possibili conseguenze per l'interessato. </a:t>
            </a:r>
            <a:endParaRPr lang="it-IT" sz="1800" dirty="0"/>
          </a:p>
        </p:txBody>
      </p:sp>
      <p:sp>
        <p:nvSpPr>
          <p:cNvPr id="11" name="Titolo 1"/>
          <p:cNvSpPr txBox="1">
            <a:spLocks/>
          </p:cNvSpPr>
          <p:nvPr/>
        </p:nvSpPr>
        <p:spPr>
          <a:xfrm>
            <a:off x="5685556" y="4149080"/>
            <a:ext cx="3259088" cy="23042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1800" dirty="0" smtClean="0"/>
              <a:t>In base all’</a:t>
            </a:r>
            <a:r>
              <a:rPr lang="it-IT" sz="1800" dirty="0" err="1" smtClean="0"/>
              <a:t>assessment</a:t>
            </a:r>
            <a:r>
              <a:rPr lang="it-IT" sz="1800" dirty="0" smtClean="0"/>
              <a:t> e all’analisi dei rischi risultanti dalla mappatura,</a:t>
            </a:r>
          </a:p>
          <a:p>
            <a:pPr algn="r"/>
            <a:r>
              <a:rPr lang="it-IT" sz="1800" dirty="0" smtClean="0"/>
              <a:t> vengono </a:t>
            </a:r>
            <a:r>
              <a:rPr lang="it-IT" sz="1800" b="1" dirty="0" smtClean="0"/>
              <a:t>realizzate le procedure interne per la prevenzione e la gestione dei rischi </a:t>
            </a:r>
            <a:endParaRPr lang="it-IT" sz="1800" b="1" dirty="0"/>
          </a:p>
        </p:txBody>
      </p:sp>
    </p:spTree>
    <p:extLst>
      <p:ext uri="{BB962C8B-B14F-4D97-AF65-F5344CB8AC3E}">
        <p14:creationId xmlns:p14="http://schemas.microsoft.com/office/powerpoint/2010/main" val="827106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5" name="Segnaposto contenuto 4"/>
          <p:cNvSpPr>
            <a:spLocks noGrp="1"/>
          </p:cNvSpPr>
          <p:nvPr>
            <p:ph sz="half" idx="1"/>
          </p:nvPr>
        </p:nvSpPr>
        <p:spPr>
          <a:xfrm>
            <a:off x="467543" y="1574765"/>
            <a:ext cx="8477101" cy="1638211"/>
          </a:xfrm>
        </p:spPr>
        <p:txBody>
          <a:bodyPr>
            <a:normAutofit lnSpcReduction="10000"/>
          </a:bodyPr>
          <a:lstStyle/>
          <a:p>
            <a:pPr marL="0" indent="0" algn="ctr">
              <a:buNone/>
            </a:pPr>
            <a:r>
              <a:rPr lang="it-IT" sz="2000" dirty="0" smtClean="0"/>
              <a:t>Il rapporto tra le parti</a:t>
            </a:r>
          </a:p>
          <a:p>
            <a:pPr marL="0" indent="0">
              <a:buNone/>
            </a:pPr>
            <a:endParaRPr lang="it-IT" sz="2000" dirty="0"/>
          </a:p>
          <a:p>
            <a:pPr marL="0" indent="0" algn="just">
              <a:buNone/>
            </a:pPr>
            <a:r>
              <a:rPr lang="it-IT" sz="2000" dirty="0" smtClean="0"/>
              <a:t>Il </a:t>
            </a:r>
            <a:r>
              <a:rPr lang="it-IT" sz="2000" dirty="0"/>
              <a:t>GDPR obbliga le organizzazioni a ripensare il proprio sistema di gestione dei dati e </a:t>
            </a:r>
            <a:r>
              <a:rPr lang="it-IT" sz="2000" b="1" dirty="0">
                <a:solidFill>
                  <a:schemeClr val="tx2"/>
                </a:solidFill>
              </a:rPr>
              <a:t>impone di verificare tutti i contratti in essere per la corretta regolamentazione dei rapporti interni ed esterni all’impresa.</a:t>
            </a:r>
          </a:p>
          <a:p>
            <a:pPr marL="0" indent="0">
              <a:buNone/>
            </a:pPr>
            <a:endParaRPr lang="it-IT" sz="2000" dirty="0" smtClean="0"/>
          </a:p>
          <a:p>
            <a:pPr marL="0" indent="0">
              <a:buNone/>
            </a:pPr>
            <a:endParaRPr lang="it-IT" sz="2000" dirty="0"/>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35</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747848" y="3564780"/>
            <a:ext cx="4038600" cy="275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600961"/>
            <a:ext cx="2713037"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5951" y="3789040"/>
            <a:ext cx="658813"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5951" y="4339183"/>
            <a:ext cx="658813"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1688" y="4866198"/>
            <a:ext cx="658813"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5950" y="5445224"/>
            <a:ext cx="658813"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9618" y="6021288"/>
            <a:ext cx="658813"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844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4" name="Titolo 3"/>
          <p:cNvSpPr>
            <a:spLocks noGrp="1"/>
          </p:cNvSpPr>
          <p:nvPr>
            <p:ph type="title"/>
          </p:nvPr>
        </p:nvSpPr>
        <p:spPr>
          <a:xfrm>
            <a:off x="539552" y="827369"/>
            <a:ext cx="8054390" cy="613445"/>
          </a:xfrm>
        </p:spPr>
        <p:txBody>
          <a:bodyPr>
            <a:normAutofit/>
          </a:bodyPr>
          <a:lstStyle/>
          <a:p>
            <a:r>
              <a:rPr lang="it-IT" sz="2000" b="1" dirty="0" smtClean="0">
                <a:solidFill>
                  <a:schemeClr val="tx2"/>
                </a:solidFill>
              </a:rPr>
              <a:t>L’obbligo d’informazione </a:t>
            </a:r>
            <a:endParaRPr lang="it-IT" sz="2000" b="1" dirty="0">
              <a:solidFill>
                <a:schemeClr val="tx2"/>
              </a:solidFill>
            </a:endParaRPr>
          </a:p>
        </p:txBody>
      </p:sp>
      <p:sp>
        <p:nvSpPr>
          <p:cNvPr id="12" name="Segnaposto contenuto 11"/>
          <p:cNvSpPr>
            <a:spLocks noGrp="1"/>
          </p:cNvSpPr>
          <p:nvPr>
            <p:ph sz="half" idx="1"/>
          </p:nvPr>
        </p:nvSpPr>
        <p:spPr>
          <a:xfrm>
            <a:off x="107504" y="2077542"/>
            <a:ext cx="6182568" cy="4143076"/>
          </a:xfrm>
        </p:spPr>
        <p:txBody>
          <a:bodyPr>
            <a:normAutofit fontScale="62500" lnSpcReduction="20000"/>
          </a:bodyPr>
          <a:lstStyle/>
          <a:p>
            <a:pPr algn="just"/>
            <a:r>
              <a:rPr lang="it-IT" dirty="0" smtClean="0"/>
              <a:t>L’informativa rappresenta l’atto d’informazione principale attraverso cui il Titolare comunica </a:t>
            </a:r>
            <a:r>
              <a:rPr lang="it-IT" b="1" dirty="0" smtClean="0">
                <a:solidFill>
                  <a:schemeClr val="tx2"/>
                </a:solidFill>
              </a:rPr>
              <a:t>le finalità, le modalità e i termini del trattamento dei dati personali raccolti.</a:t>
            </a:r>
          </a:p>
          <a:p>
            <a:pPr algn="just"/>
            <a:endParaRPr lang="it-IT" dirty="0"/>
          </a:p>
          <a:p>
            <a:pPr algn="just"/>
            <a:r>
              <a:rPr lang="it-IT" dirty="0"/>
              <a:t>L'informativa è dovuta ogni qual volta vi sia un trattamento di dati. </a:t>
            </a:r>
            <a:r>
              <a:rPr lang="it-IT" b="1" dirty="0">
                <a:solidFill>
                  <a:schemeClr val="tx2"/>
                </a:solidFill>
              </a:rPr>
              <a:t>L'obbligo di </a:t>
            </a:r>
            <a:r>
              <a:rPr lang="it-IT" b="1" dirty="0" smtClean="0">
                <a:solidFill>
                  <a:schemeClr val="tx2"/>
                </a:solidFill>
              </a:rPr>
              <a:t>informare va </a:t>
            </a:r>
            <a:r>
              <a:rPr lang="it-IT" b="1" dirty="0">
                <a:solidFill>
                  <a:schemeClr val="tx2"/>
                </a:solidFill>
              </a:rPr>
              <a:t>adempiuto prima o al massimo al momento di dare avvio alla raccolta dei dati. </a:t>
            </a:r>
            <a:endParaRPr lang="it-IT" b="1" dirty="0" smtClean="0">
              <a:solidFill>
                <a:schemeClr val="tx2"/>
              </a:solidFill>
            </a:endParaRPr>
          </a:p>
          <a:p>
            <a:pPr algn="just"/>
            <a:endParaRPr lang="it-IT" dirty="0"/>
          </a:p>
          <a:p>
            <a:pPr algn="just"/>
            <a:r>
              <a:rPr lang="it-IT" b="1" dirty="0" smtClean="0">
                <a:solidFill>
                  <a:schemeClr val="tx2"/>
                </a:solidFill>
              </a:rPr>
              <a:t>Non</a:t>
            </a:r>
            <a:r>
              <a:rPr lang="it-IT" dirty="0" smtClean="0"/>
              <a:t> </a:t>
            </a:r>
            <a:r>
              <a:rPr lang="it-IT" dirty="0"/>
              <a:t>sussiste obbligo di fornire l'informativa se il trattamento riguarda </a:t>
            </a:r>
            <a:r>
              <a:rPr lang="it-IT" b="1" dirty="0">
                <a:solidFill>
                  <a:schemeClr val="tx2"/>
                </a:solidFill>
              </a:rPr>
              <a:t>dati anonimi </a:t>
            </a:r>
            <a:r>
              <a:rPr lang="it-IT" dirty="0"/>
              <a:t>(es. aggregati) </a:t>
            </a:r>
            <a:r>
              <a:rPr lang="it-IT" b="1" dirty="0">
                <a:solidFill>
                  <a:schemeClr val="tx2"/>
                </a:solidFill>
              </a:rPr>
              <a:t>o dati di enti o persone giuridiche </a:t>
            </a:r>
            <a:r>
              <a:rPr lang="it-IT" dirty="0"/>
              <a:t>(i cui dati non sono soggetti alla tutela prevista dal regolamento europeo). </a:t>
            </a:r>
            <a:endParaRPr lang="it-IT" dirty="0" smtClean="0"/>
          </a:p>
          <a:p>
            <a:pPr algn="just"/>
            <a:endParaRPr lang="it-IT" dirty="0"/>
          </a:p>
          <a:p>
            <a:pPr algn="just"/>
            <a:r>
              <a:rPr lang="it-IT" dirty="0" smtClean="0"/>
              <a:t>La </a:t>
            </a:r>
            <a:r>
              <a:rPr lang="it-IT" dirty="0"/>
              <a:t>persona fisica che effettua il trattamento dei dati per attività a carattere esclusivamente personale e domestico, non </a:t>
            </a:r>
            <a:r>
              <a:rPr lang="it-IT" dirty="0" smtClean="0"/>
              <a:t>è </a:t>
            </a:r>
            <a:r>
              <a:rPr lang="it-IT" dirty="0"/>
              <a:t>tenuta a fornire l'informativa. </a:t>
            </a: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36</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5013"/>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p:cNvSpPr/>
          <p:nvPr/>
        </p:nvSpPr>
        <p:spPr>
          <a:xfrm>
            <a:off x="4739454" y="2204864"/>
            <a:ext cx="3998504" cy="4394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endParaRPr lang="it-IT" sz="1600" dirty="0" smtClean="0">
              <a:solidFill>
                <a:schemeClr val="tx1"/>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3184" y="2843533"/>
            <a:ext cx="1477358" cy="188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729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37</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Segnaposto contenuto 3"/>
          <p:cNvGraphicFramePr>
            <a:graphicFrameLocks noGrp="1"/>
          </p:cNvGraphicFramePr>
          <p:nvPr>
            <p:ph idx="1"/>
            <p:extLst>
              <p:ext uri="{D42A27DB-BD31-4B8C-83A1-F6EECF244321}">
                <p14:modId xmlns:p14="http://schemas.microsoft.com/office/powerpoint/2010/main" val="514286801"/>
              </p:ext>
            </p:extLst>
          </p:nvPr>
        </p:nvGraphicFramePr>
        <p:xfrm>
          <a:off x="410778" y="463680"/>
          <a:ext cx="8462920" cy="6140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93025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5" name="Segnaposto contenuto 4"/>
          <p:cNvSpPr>
            <a:spLocks noGrp="1"/>
          </p:cNvSpPr>
          <p:nvPr>
            <p:ph sz="half" idx="1"/>
          </p:nvPr>
        </p:nvSpPr>
        <p:spPr>
          <a:xfrm>
            <a:off x="323529" y="1412776"/>
            <a:ext cx="5040559" cy="4752528"/>
          </a:xfrm>
        </p:spPr>
        <p:txBody>
          <a:bodyPr>
            <a:normAutofit fontScale="70000" lnSpcReduction="20000"/>
          </a:bodyPr>
          <a:lstStyle/>
          <a:p>
            <a:pPr algn="just"/>
            <a:endParaRPr lang="it-IT" dirty="0" smtClean="0"/>
          </a:p>
          <a:p>
            <a:pPr algn="just"/>
            <a:r>
              <a:rPr lang="it-IT" dirty="0" smtClean="0"/>
              <a:t>I </a:t>
            </a:r>
            <a:r>
              <a:rPr lang="it-IT" dirty="0"/>
              <a:t>dati devono essere raccolti </a:t>
            </a:r>
            <a:r>
              <a:rPr lang="it-IT" b="1" dirty="0">
                <a:solidFill>
                  <a:schemeClr val="tx2"/>
                </a:solidFill>
              </a:rPr>
              <a:t>per finalità determinate, esplicite e legittime, </a:t>
            </a:r>
            <a:r>
              <a:rPr lang="it-IT" dirty="0"/>
              <a:t>e </a:t>
            </a:r>
            <a:r>
              <a:rPr lang="it-IT" dirty="0" smtClean="0"/>
              <a:t>trattati </a:t>
            </a:r>
            <a:r>
              <a:rPr lang="it-IT" dirty="0"/>
              <a:t>secondo modalità compatibili con tale finalità. </a:t>
            </a:r>
            <a:endParaRPr lang="it-IT" dirty="0" smtClean="0"/>
          </a:p>
          <a:p>
            <a:pPr algn="just"/>
            <a:endParaRPr lang="it-IT" dirty="0"/>
          </a:p>
          <a:p>
            <a:pPr algn="just"/>
            <a:r>
              <a:rPr lang="it-IT" dirty="0"/>
              <a:t>Il titolare </a:t>
            </a:r>
            <a:r>
              <a:rPr lang="it-IT" dirty="0" smtClean="0"/>
              <a:t>deve comunicare </a:t>
            </a:r>
            <a:r>
              <a:rPr lang="it-IT" dirty="0"/>
              <a:t>chiaramente la finalità del trattamento </a:t>
            </a:r>
            <a:r>
              <a:rPr lang="it-IT" b="1" dirty="0">
                <a:solidFill>
                  <a:schemeClr val="tx2"/>
                </a:solidFill>
              </a:rPr>
              <a:t>prima che il trattamento dei dati abbia concreto </a:t>
            </a:r>
            <a:r>
              <a:rPr lang="it-IT" b="1" dirty="0" smtClean="0">
                <a:solidFill>
                  <a:schemeClr val="tx2"/>
                </a:solidFill>
              </a:rPr>
              <a:t>inizio. In </a:t>
            </a:r>
            <a:r>
              <a:rPr lang="it-IT" b="1" dirty="0">
                <a:solidFill>
                  <a:schemeClr val="tx2"/>
                </a:solidFill>
              </a:rPr>
              <a:t>assenza della precisazione della finalità, il trattamento è illegittimo. </a:t>
            </a:r>
            <a:endParaRPr lang="it-IT" b="1" dirty="0" smtClean="0">
              <a:solidFill>
                <a:schemeClr val="tx2"/>
              </a:solidFill>
            </a:endParaRPr>
          </a:p>
          <a:p>
            <a:pPr algn="just"/>
            <a:endParaRPr lang="it-IT" dirty="0" smtClean="0"/>
          </a:p>
          <a:p>
            <a:pPr algn="just"/>
            <a:r>
              <a:rPr lang="it-IT" dirty="0" smtClean="0"/>
              <a:t>Non è </a:t>
            </a:r>
            <a:r>
              <a:rPr lang="it-IT" dirty="0"/>
              <a:t>possibile mutare la finalità e trattare i dati per fini diversi solo perché sono già stati acquisiti. </a:t>
            </a:r>
            <a:r>
              <a:rPr lang="it-IT" b="1" dirty="0">
                <a:solidFill>
                  <a:schemeClr val="tx2"/>
                </a:solidFill>
              </a:rPr>
              <a:t>Occorre, </a:t>
            </a:r>
            <a:r>
              <a:rPr lang="it-IT" b="1" dirty="0" smtClean="0">
                <a:solidFill>
                  <a:schemeClr val="tx2"/>
                </a:solidFill>
              </a:rPr>
              <a:t>stabilire </a:t>
            </a:r>
            <a:r>
              <a:rPr lang="it-IT" b="1" dirty="0">
                <a:solidFill>
                  <a:schemeClr val="tx2"/>
                </a:solidFill>
              </a:rPr>
              <a:t>una nuova base </a:t>
            </a:r>
            <a:r>
              <a:rPr lang="it-IT" b="1" dirty="0" smtClean="0">
                <a:solidFill>
                  <a:schemeClr val="tx2"/>
                </a:solidFill>
              </a:rPr>
              <a:t>giuridica</a:t>
            </a:r>
            <a:r>
              <a:rPr lang="it-IT" b="1" dirty="0">
                <a:solidFill>
                  <a:schemeClr val="tx2"/>
                </a:solidFill>
              </a:rPr>
              <a:t> </a:t>
            </a:r>
            <a:r>
              <a:rPr lang="it-IT" b="1" dirty="0" smtClean="0">
                <a:solidFill>
                  <a:schemeClr val="tx2"/>
                </a:solidFill>
              </a:rPr>
              <a:t>a meno che si tratti di  finalità "compatibili</a:t>
            </a:r>
            <a:r>
              <a:rPr lang="it-IT" b="1" dirty="0">
                <a:solidFill>
                  <a:schemeClr val="tx2"/>
                </a:solidFill>
              </a:rPr>
              <a:t>" con quelle </a:t>
            </a:r>
            <a:r>
              <a:rPr lang="it-IT" b="1" dirty="0" smtClean="0">
                <a:solidFill>
                  <a:schemeClr val="tx2"/>
                </a:solidFill>
              </a:rPr>
              <a:t>iniziali.</a:t>
            </a:r>
            <a:endParaRPr lang="it-IT" b="1" dirty="0">
              <a:solidFill>
                <a:schemeClr val="tx2"/>
              </a:solidFill>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38</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143" y="2188008"/>
            <a:ext cx="2170085" cy="289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2781378" y="314328"/>
            <a:ext cx="388843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FINALITA’ DEL TRATTAMENTO</a:t>
            </a:r>
            <a:endParaRPr lang="it-IT" b="1" dirty="0">
              <a:solidFill>
                <a:schemeClr val="tx2"/>
              </a:solidFill>
            </a:endParaRPr>
          </a:p>
        </p:txBody>
      </p:sp>
    </p:spTree>
    <p:extLst>
      <p:ext uri="{BB962C8B-B14F-4D97-AF65-F5344CB8AC3E}">
        <p14:creationId xmlns:p14="http://schemas.microsoft.com/office/powerpoint/2010/main" val="3038436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39</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egnaposto contenuto 4"/>
          <p:cNvSpPr>
            <a:spLocks noGrp="1"/>
          </p:cNvSpPr>
          <p:nvPr>
            <p:ph sz="half"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tx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buNone/>
            </a:pPr>
            <a:endParaRPr lang="it-IT" sz="2000" dirty="0" smtClean="0"/>
          </a:p>
          <a:p>
            <a:pPr marL="0" indent="0">
              <a:buNone/>
            </a:pPr>
            <a:r>
              <a:rPr lang="it-IT" sz="2000" dirty="0" smtClean="0"/>
              <a:t>La base giuridica del trattamento</a:t>
            </a:r>
          </a:p>
          <a:p>
            <a:pPr marL="0" indent="0">
              <a:buNone/>
            </a:pPr>
            <a:endParaRPr lang="it-IT" sz="2000" dirty="0"/>
          </a:p>
          <a:p>
            <a:pPr marL="0" indent="0">
              <a:buNone/>
            </a:pPr>
            <a:r>
              <a:rPr lang="it-IT" sz="2000" dirty="0" smtClean="0"/>
              <a:t>Art. 6 del GDPR (</a:t>
            </a:r>
            <a:r>
              <a:rPr lang="it-IT" sz="2000" i="1" dirty="0" err="1" smtClean="0"/>
              <a:t>numerus</a:t>
            </a:r>
            <a:r>
              <a:rPr lang="it-IT" sz="2000" i="1" dirty="0" smtClean="0"/>
              <a:t> </a:t>
            </a:r>
            <a:r>
              <a:rPr lang="it-IT" sz="2000" i="1" dirty="0" err="1" smtClean="0"/>
              <a:t>clausus</a:t>
            </a:r>
            <a:r>
              <a:rPr lang="it-IT" sz="2000" dirty="0" smtClean="0"/>
              <a:t>)</a:t>
            </a:r>
          </a:p>
          <a:p>
            <a:endParaRPr lang="it-IT" sz="2000" dirty="0"/>
          </a:p>
          <a:p>
            <a:r>
              <a:rPr lang="it-IT" sz="2000" dirty="0" smtClean="0"/>
              <a:t>Consenso;</a:t>
            </a:r>
          </a:p>
          <a:p>
            <a:r>
              <a:rPr lang="it-IT" sz="2000" dirty="0" smtClean="0"/>
              <a:t>Contratto, trattative </a:t>
            </a:r>
            <a:r>
              <a:rPr lang="it-IT" sz="2000" dirty="0" err="1" smtClean="0"/>
              <a:t>pre-contratturali</a:t>
            </a:r>
            <a:r>
              <a:rPr lang="it-IT" sz="2000" dirty="0" smtClean="0"/>
              <a:t>;</a:t>
            </a:r>
          </a:p>
          <a:p>
            <a:r>
              <a:rPr lang="it-IT" sz="2000" dirty="0" smtClean="0"/>
              <a:t>Obblighi legali;</a:t>
            </a:r>
          </a:p>
          <a:p>
            <a:r>
              <a:rPr lang="it-IT" sz="2000" dirty="0" smtClean="0"/>
              <a:t>Interessi vitali;</a:t>
            </a:r>
          </a:p>
          <a:p>
            <a:r>
              <a:rPr lang="it-IT" sz="2000" dirty="0" smtClean="0"/>
              <a:t>Interesse pubblico;</a:t>
            </a:r>
          </a:p>
          <a:p>
            <a:r>
              <a:rPr lang="it-IT" sz="2000" dirty="0" smtClean="0"/>
              <a:t>Interessi legittimi.</a:t>
            </a:r>
            <a:endParaRPr lang="it-IT" sz="2000" dirty="0"/>
          </a:p>
        </p:txBody>
      </p:sp>
      <p:pic>
        <p:nvPicPr>
          <p:cNvPr id="8194"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860032" y="1176171"/>
            <a:ext cx="3510275" cy="549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913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4" name="Segnaposto contenuto 3"/>
          <p:cNvSpPr>
            <a:spLocks noGrp="1"/>
          </p:cNvSpPr>
          <p:nvPr>
            <p:ph sz="half" idx="1"/>
          </p:nvPr>
        </p:nvSpPr>
        <p:spPr>
          <a:xfrm>
            <a:off x="457200" y="1600200"/>
            <a:ext cx="8003232" cy="4525963"/>
          </a:xfrm>
        </p:spPr>
        <p:txBody>
          <a:bodyPr>
            <a:normAutofit/>
          </a:bodyPr>
          <a:lstStyle/>
          <a:p>
            <a:pPr marL="0" indent="0" algn="just">
              <a:buNone/>
            </a:pPr>
            <a:endParaRPr lang="it-IT" sz="2000" dirty="0" smtClean="0"/>
          </a:p>
          <a:p>
            <a:pPr marL="0" indent="0" algn="just">
              <a:buNone/>
            </a:pPr>
            <a:r>
              <a:rPr lang="it-IT" sz="2000" dirty="0" smtClean="0"/>
              <a:t>Il </a:t>
            </a:r>
            <a:r>
              <a:rPr lang="it-IT" sz="2000" dirty="0"/>
              <a:t>principio di privacy by default (protezione per impostazione predefinita) </a:t>
            </a:r>
            <a:r>
              <a:rPr lang="it-IT" sz="2000" dirty="0" smtClean="0"/>
              <a:t>prevede che «</a:t>
            </a:r>
            <a:r>
              <a:rPr lang="it-IT" sz="2000" i="1" dirty="0" smtClean="0"/>
              <a:t>per </a:t>
            </a:r>
            <a:r>
              <a:rPr lang="it-IT" sz="2000" i="1" dirty="0"/>
              <a:t>impostazione </a:t>
            </a:r>
            <a:r>
              <a:rPr lang="it-IT" sz="2000" i="1" dirty="0" smtClean="0"/>
              <a:t>predefinita</a:t>
            </a:r>
            <a:r>
              <a:rPr lang="it-IT" sz="2000" dirty="0" smtClean="0"/>
              <a:t>» </a:t>
            </a:r>
            <a:r>
              <a:rPr lang="it-IT" sz="2000" dirty="0"/>
              <a:t>le imprese </a:t>
            </a:r>
            <a:r>
              <a:rPr lang="it-IT" sz="2000" b="1" dirty="0" smtClean="0">
                <a:solidFill>
                  <a:schemeClr val="tx2">
                    <a:lumMod val="50000"/>
                  </a:schemeClr>
                </a:solidFill>
              </a:rPr>
              <a:t>trattino solo </a:t>
            </a:r>
            <a:r>
              <a:rPr lang="it-IT" sz="2000" b="1" dirty="0">
                <a:solidFill>
                  <a:schemeClr val="tx2">
                    <a:lumMod val="50000"/>
                  </a:schemeClr>
                </a:solidFill>
              </a:rPr>
              <a:t>i dati personali </a:t>
            </a:r>
            <a:r>
              <a:rPr lang="it-IT" sz="2000" b="1" u="sng" dirty="0">
                <a:solidFill>
                  <a:schemeClr val="tx2">
                    <a:lumMod val="50000"/>
                  </a:schemeClr>
                </a:solidFill>
              </a:rPr>
              <a:t>nella misura necessaria e sufficiente per le finalità previste e per il periodo strettamente necessario a tali fini</a:t>
            </a:r>
            <a:r>
              <a:rPr lang="it-IT" sz="2000" u="sng" dirty="0"/>
              <a:t>. </a:t>
            </a:r>
            <a:r>
              <a:rPr lang="it-IT" sz="2000" dirty="0"/>
              <a:t>Occorre, quindi, progettare il sistema di trattamento di dati garantendo la non eccessività dei dati raccolti.</a:t>
            </a: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4</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3848884"/>
            <a:ext cx="5400600" cy="27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95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8"/>
          <p:cNvGraphicFramePr>
            <a:graphicFrameLocks noGrp="1"/>
          </p:cNvGraphicFramePr>
          <p:nvPr>
            <p:ph idx="1"/>
            <p:extLst>
              <p:ext uri="{D42A27DB-BD31-4B8C-83A1-F6EECF244321}">
                <p14:modId xmlns:p14="http://schemas.microsoft.com/office/powerpoint/2010/main" val="3780648771"/>
              </p:ext>
            </p:extLst>
          </p:nvPr>
        </p:nvGraphicFramePr>
        <p:xfrm>
          <a:off x="231676" y="1640383"/>
          <a:ext cx="8712968" cy="4684218"/>
        </p:xfrm>
        <a:graphic>
          <a:graphicData uri="http://schemas.openxmlformats.org/drawingml/2006/table">
            <a:tbl>
              <a:tblPr firstRow="1" bandRow="1">
                <a:tableStyleId>{21E4AEA4-8DFA-4A89-87EB-49C32662AFE0}</a:tableStyleId>
              </a:tblPr>
              <a:tblGrid>
                <a:gridCol w="1656184"/>
                <a:gridCol w="7056784"/>
              </a:tblGrid>
              <a:tr h="989625">
                <a:tc>
                  <a:txBody>
                    <a:bodyPr/>
                    <a:lstStyle/>
                    <a:p>
                      <a:r>
                        <a:rPr lang="it-IT" sz="1700" b="0" dirty="0" smtClean="0">
                          <a:solidFill>
                            <a:schemeClr val="bg1"/>
                          </a:solidFill>
                        </a:rPr>
                        <a:t>Il titolare deve</a:t>
                      </a:r>
                      <a:r>
                        <a:rPr lang="it-IT" sz="1700" b="0" baseline="0" dirty="0" smtClean="0">
                          <a:solidFill>
                            <a:schemeClr val="bg1"/>
                          </a:solidFill>
                        </a:rPr>
                        <a:t> sempre chiedere il consenso?</a:t>
                      </a:r>
                      <a:endParaRPr lang="it-IT" sz="1700" b="0" dirty="0">
                        <a:solidFill>
                          <a:schemeClr val="bg1"/>
                        </a:solidFill>
                      </a:endParaRPr>
                    </a:p>
                  </a:txBody>
                  <a:tcPr>
                    <a:solidFill>
                      <a:schemeClr val="tx2"/>
                    </a:solidFill>
                  </a:tcPr>
                </a:tc>
                <a:tc>
                  <a:txBody>
                    <a:bodyPr/>
                    <a:lstStyle/>
                    <a:p>
                      <a:pPr marL="285750" indent="-285750" algn="just">
                        <a:buFont typeface="Arial" pitchFamily="34" charset="0"/>
                        <a:buChar char="•"/>
                      </a:pPr>
                      <a:r>
                        <a:rPr lang="it-IT" sz="1700" dirty="0" smtClean="0">
                          <a:solidFill>
                            <a:schemeClr val="tx1"/>
                          </a:solidFill>
                        </a:rPr>
                        <a:t>No. Il consenso è solo una delle basi giuridiche del trattamento.</a:t>
                      </a:r>
                    </a:p>
                    <a:p>
                      <a:pPr marL="285750" indent="-285750" algn="just">
                        <a:buFont typeface="Arial" pitchFamily="34" charset="0"/>
                        <a:buChar char="•"/>
                      </a:pPr>
                      <a:r>
                        <a:rPr lang="it-IT" sz="1700" b="0" dirty="0" smtClean="0">
                          <a:solidFill>
                            <a:schemeClr val="tx1"/>
                          </a:solidFill>
                        </a:rPr>
                        <a:t>Se</a:t>
                      </a:r>
                      <a:r>
                        <a:rPr lang="it-IT" sz="1700" b="0" baseline="0" dirty="0" smtClean="0">
                          <a:solidFill>
                            <a:schemeClr val="tx1"/>
                          </a:solidFill>
                        </a:rPr>
                        <a:t> la base giuridica è un’altra tra quelle indicate all’art. 6 del GDPR, il consenso </a:t>
                      </a:r>
                      <a:r>
                        <a:rPr lang="it-IT" sz="1700" baseline="0" dirty="0" smtClean="0">
                          <a:solidFill>
                            <a:schemeClr val="tx1"/>
                          </a:solidFill>
                        </a:rPr>
                        <a:t>NON  </a:t>
                      </a:r>
                      <a:r>
                        <a:rPr lang="it-IT" sz="1700" b="0" baseline="0" dirty="0" smtClean="0">
                          <a:solidFill>
                            <a:schemeClr val="tx1"/>
                          </a:solidFill>
                        </a:rPr>
                        <a:t>è richiesto.</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1184468">
                <a:tc>
                  <a:txBody>
                    <a:bodyPr/>
                    <a:lstStyle/>
                    <a:p>
                      <a:r>
                        <a:rPr lang="it-IT" sz="1700" b="0" dirty="0" smtClean="0">
                          <a:solidFill>
                            <a:schemeClr val="bg1"/>
                          </a:solidFill>
                        </a:rPr>
                        <a:t>È utile</a:t>
                      </a:r>
                      <a:r>
                        <a:rPr lang="it-IT" sz="1700" b="0" baseline="0" dirty="0" smtClean="0">
                          <a:solidFill>
                            <a:schemeClr val="bg1"/>
                          </a:solidFill>
                        </a:rPr>
                        <a:t> chiedere sempre il consenso?</a:t>
                      </a:r>
                      <a:endParaRPr lang="it-IT" sz="1700" b="0" dirty="0">
                        <a:solidFill>
                          <a:schemeClr val="bg1"/>
                        </a:solidFill>
                      </a:endParaRPr>
                    </a:p>
                  </a:txBody>
                  <a:tcPr>
                    <a:solidFill>
                      <a:schemeClr val="tx2"/>
                    </a:solidFill>
                  </a:tcPr>
                </a:tc>
                <a:tc>
                  <a:txBody>
                    <a:bodyPr/>
                    <a:lstStyle/>
                    <a:p>
                      <a:pPr marL="285750" indent="-285750">
                        <a:buFont typeface="Arial" pitchFamily="34" charset="0"/>
                        <a:buChar char="•"/>
                      </a:pPr>
                      <a:r>
                        <a:rPr lang="it-IT" sz="1700" dirty="0" smtClean="0">
                          <a:solidFill>
                            <a:schemeClr val="tx1"/>
                          </a:solidFill>
                        </a:rPr>
                        <a:t>No, è </a:t>
                      </a:r>
                      <a:r>
                        <a:rPr lang="it-IT" sz="1700" b="1" baseline="0" dirty="0" smtClean="0">
                          <a:solidFill>
                            <a:schemeClr val="tx1"/>
                          </a:solidFill>
                        </a:rPr>
                        <a:t>bene identificare le corrette basi giuridiche </a:t>
                      </a:r>
                      <a:r>
                        <a:rPr lang="it-IT" sz="1700" baseline="0" dirty="0" smtClean="0">
                          <a:solidFill>
                            <a:schemeClr val="tx1"/>
                          </a:solidFill>
                        </a:rPr>
                        <a:t>che rendono leciti i singoli trattamenti </a:t>
                      </a:r>
                      <a:r>
                        <a:rPr lang="it-IT" sz="1700" b="1" baseline="0" dirty="0" smtClean="0">
                          <a:solidFill>
                            <a:schemeClr val="tx1"/>
                          </a:solidFill>
                        </a:rPr>
                        <a:t>per mappare il flusso di dati e i rapporti che legano il titolare all’interessato.</a:t>
                      </a:r>
                      <a:endParaRPr lang="it-IT" sz="1700" b="1" dirty="0">
                        <a:solidFill>
                          <a:schemeClr val="tx1"/>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1245116">
                <a:tc>
                  <a:txBody>
                    <a:bodyPr/>
                    <a:lstStyle/>
                    <a:p>
                      <a:r>
                        <a:rPr lang="it-IT" sz="1700" b="0" dirty="0" smtClean="0">
                          <a:solidFill>
                            <a:schemeClr val="bg1"/>
                          </a:solidFill>
                        </a:rPr>
                        <a:t>Quali sono le</a:t>
                      </a:r>
                      <a:r>
                        <a:rPr lang="it-IT" sz="1700" b="0" baseline="0" dirty="0" smtClean="0">
                          <a:solidFill>
                            <a:schemeClr val="bg1"/>
                          </a:solidFill>
                        </a:rPr>
                        <a:t> condizioni per il consenso?</a:t>
                      </a:r>
                      <a:endParaRPr lang="it-IT" sz="1700" b="0" dirty="0">
                        <a:solidFill>
                          <a:schemeClr val="bg1"/>
                        </a:solidFill>
                      </a:endParaRPr>
                    </a:p>
                  </a:txBody>
                  <a:tcPr>
                    <a:solidFill>
                      <a:schemeClr val="tx2"/>
                    </a:solidFill>
                  </a:tcPr>
                </a:tc>
                <a:tc>
                  <a:txBody>
                    <a:bodyPr/>
                    <a:lstStyle/>
                    <a:p>
                      <a:pPr marL="285750" indent="-285750">
                        <a:buFont typeface="Arial" pitchFamily="34" charset="0"/>
                        <a:buChar char="•"/>
                      </a:pPr>
                      <a:r>
                        <a:rPr lang="it-IT" sz="1700" b="0" dirty="0" smtClean="0">
                          <a:solidFill>
                            <a:schemeClr val="tx1"/>
                          </a:solidFill>
                        </a:rPr>
                        <a:t>Il Titolare deve essere</a:t>
                      </a:r>
                      <a:r>
                        <a:rPr lang="it-IT" sz="1700" b="0" baseline="0" dirty="0" smtClean="0">
                          <a:solidFill>
                            <a:schemeClr val="tx1"/>
                          </a:solidFill>
                        </a:rPr>
                        <a:t> in grado di dimostrare che l’interessato ha prestato il proprio consenso (per questo di solito è in forma scritta).</a:t>
                      </a:r>
                    </a:p>
                    <a:p>
                      <a:pPr marL="285750" indent="-285750">
                        <a:buFont typeface="Arial" pitchFamily="34" charset="0"/>
                        <a:buChar char="•"/>
                      </a:pPr>
                      <a:r>
                        <a:rPr lang="it-IT" sz="1700" b="1" baseline="0" dirty="0" smtClean="0">
                          <a:solidFill>
                            <a:schemeClr val="tx1"/>
                          </a:solidFill>
                        </a:rPr>
                        <a:t>Il consenso deve essere comprensibile, facilmente distinguibile e accessibile con un linguaggio chiaro e semplice.</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1265009">
                <a:tc>
                  <a:txBody>
                    <a:bodyPr/>
                    <a:lstStyle/>
                    <a:p>
                      <a:r>
                        <a:rPr lang="it-IT" sz="1700" b="0" dirty="0" smtClean="0">
                          <a:solidFill>
                            <a:schemeClr val="bg1"/>
                          </a:solidFill>
                        </a:rPr>
                        <a:t>Il consenso è revocabile?</a:t>
                      </a:r>
                      <a:endParaRPr lang="it-IT" sz="1700" b="0" dirty="0">
                        <a:solidFill>
                          <a:schemeClr val="bg1"/>
                        </a:solidFill>
                      </a:endParaRPr>
                    </a:p>
                  </a:txBody>
                  <a:tcPr>
                    <a:solidFill>
                      <a:schemeClr val="tx2"/>
                    </a:solidFill>
                  </a:tcPr>
                </a:tc>
                <a:tc>
                  <a:txBody>
                    <a:bodyPr/>
                    <a:lstStyle/>
                    <a:p>
                      <a:pPr marL="285750" indent="-285750">
                        <a:buFont typeface="Arial" pitchFamily="34" charset="0"/>
                        <a:buChar char="•"/>
                      </a:pPr>
                      <a:r>
                        <a:rPr lang="it-IT" sz="1700" b="0" baseline="0" dirty="0" smtClean="0">
                          <a:solidFill>
                            <a:schemeClr val="tx1"/>
                          </a:solidFill>
                        </a:rPr>
                        <a:t>L’interessato ha diritto di revocare il consenso prestato </a:t>
                      </a:r>
                      <a:r>
                        <a:rPr lang="it-IT" sz="1700" b="1" baseline="0" dirty="0" smtClean="0">
                          <a:solidFill>
                            <a:schemeClr val="tx1"/>
                          </a:solidFill>
                        </a:rPr>
                        <a:t>in qualsiasi momento. La revoca del consenso non pregiudica la liceità del trattamento basata sul consenso prima della revoca. </a:t>
                      </a:r>
                      <a:r>
                        <a:rPr lang="it-IT" sz="1700" b="0" baseline="0" dirty="0" smtClean="0">
                          <a:solidFill>
                            <a:schemeClr val="tx1"/>
                          </a:solidFill>
                        </a:rPr>
                        <a:t>Il consenso è revocato con la stessa facilità con cui è accordato.</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40</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843808" y="478757"/>
            <a:ext cx="34563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Informativa &amp; consenso</a:t>
            </a:r>
            <a:endParaRPr lang="it-IT" b="1" dirty="0">
              <a:solidFill>
                <a:schemeClr val="tx2"/>
              </a:solidFill>
            </a:endParaRPr>
          </a:p>
        </p:txBody>
      </p:sp>
    </p:spTree>
    <p:extLst>
      <p:ext uri="{BB962C8B-B14F-4D97-AF65-F5344CB8AC3E}">
        <p14:creationId xmlns:p14="http://schemas.microsoft.com/office/powerpoint/2010/main" val="537642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41</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88" y="268630"/>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843808" y="478757"/>
            <a:ext cx="34563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Quando appellarsi </a:t>
            </a:r>
          </a:p>
          <a:p>
            <a:pPr algn="ctr"/>
            <a:r>
              <a:rPr lang="it-IT" b="1" dirty="0" smtClean="0">
                <a:solidFill>
                  <a:schemeClr val="tx2"/>
                </a:solidFill>
              </a:rPr>
              <a:t>all’interesse legittimo?</a:t>
            </a:r>
            <a:endParaRPr lang="it-IT" b="1" dirty="0">
              <a:solidFill>
                <a:schemeClr val="tx2"/>
              </a:solidFill>
            </a:endParaRPr>
          </a:p>
        </p:txBody>
      </p:sp>
      <p:sp>
        <p:nvSpPr>
          <p:cNvPr id="4" name="Segnaposto contenuto 3"/>
          <p:cNvSpPr>
            <a:spLocks noGrp="1"/>
          </p:cNvSpPr>
          <p:nvPr>
            <p:ph idx="1"/>
          </p:nvPr>
        </p:nvSpPr>
        <p:spPr>
          <a:xfrm>
            <a:off x="639563" y="1425386"/>
            <a:ext cx="8155370" cy="4484115"/>
          </a:xfrm>
        </p:spPr>
        <p:txBody>
          <a:bodyPr>
            <a:noAutofit/>
          </a:bodyPr>
          <a:lstStyle/>
          <a:p>
            <a:pPr marL="0" indent="0">
              <a:buNone/>
            </a:pPr>
            <a:endParaRPr lang="it-IT" sz="1800" dirty="0" smtClean="0"/>
          </a:p>
          <a:p>
            <a:pPr marL="0" indent="0">
              <a:buNone/>
            </a:pPr>
            <a:r>
              <a:rPr lang="it-IT" sz="1800" b="1" dirty="0" smtClean="0">
                <a:solidFill>
                  <a:schemeClr val="tx2"/>
                </a:solidFill>
              </a:rPr>
              <a:t>L’Opinion </a:t>
            </a:r>
            <a:r>
              <a:rPr lang="it-IT" sz="1800" b="1" dirty="0">
                <a:solidFill>
                  <a:schemeClr val="tx2"/>
                </a:solidFill>
              </a:rPr>
              <a:t>6/2014 </a:t>
            </a:r>
            <a:r>
              <a:rPr lang="it-IT" sz="1800" dirty="0"/>
              <a:t>elenca alcuni casi in cui potrebbe </a:t>
            </a:r>
            <a:r>
              <a:rPr lang="it-IT" sz="1800" dirty="0" smtClean="0"/>
              <a:t>ricorrere </a:t>
            </a:r>
            <a:r>
              <a:rPr lang="it-IT" sz="1800" dirty="0"/>
              <a:t>il legittimo interesse del Titolare</a:t>
            </a:r>
            <a:r>
              <a:rPr lang="it-IT" sz="1800" dirty="0" smtClean="0"/>
              <a:t>:</a:t>
            </a:r>
          </a:p>
          <a:p>
            <a:pPr marL="0" indent="0">
              <a:buNone/>
            </a:pPr>
            <a:endParaRPr lang="it-IT" sz="1800" dirty="0"/>
          </a:p>
          <a:p>
            <a:r>
              <a:rPr lang="it-IT" sz="1800" dirty="0"/>
              <a:t>Libertà di stampa e di espressione;</a:t>
            </a:r>
          </a:p>
          <a:p>
            <a:r>
              <a:rPr lang="it-IT" sz="1800" dirty="0"/>
              <a:t>Marketing diretto;</a:t>
            </a:r>
          </a:p>
          <a:p>
            <a:r>
              <a:rPr lang="it-IT" sz="1800" dirty="0"/>
              <a:t>Comunicazione politica;</a:t>
            </a:r>
          </a:p>
          <a:p>
            <a:r>
              <a:rPr lang="it-IT" sz="1800" dirty="0"/>
              <a:t>Campagne di raccolta fondi delle organizzazioni non lucrative;</a:t>
            </a:r>
          </a:p>
          <a:p>
            <a:r>
              <a:rPr lang="it-IT" sz="1800" dirty="0"/>
              <a:t>Recupero crediti anche stragiudiziale;</a:t>
            </a:r>
          </a:p>
          <a:p>
            <a:r>
              <a:rPr lang="it-IT" sz="1800" dirty="0"/>
              <a:t>Prevenzioni frodi e antiriciclaggio;</a:t>
            </a:r>
          </a:p>
          <a:p>
            <a:r>
              <a:rPr lang="it-IT" sz="1800" dirty="0"/>
              <a:t>Controlli indiretti dei </a:t>
            </a:r>
            <a:r>
              <a:rPr lang="it-IT" sz="1800" dirty="0" smtClean="0"/>
              <a:t>lavoratori;</a:t>
            </a:r>
            <a:endParaRPr lang="it-IT" sz="1800" dirty="0"/>
          </a:p>
          <a:p>
            <a:r>
              <a:rPr lang="it-IT" sz="1800" dirty="0"/>
              <a:t>Segnalazioni illeciti </a:t>
            </a:r>
            <a:r>
              <a:rPr lang="it-IT" sz="1800" dirty="0" smtClean="0"/>
              <a:t>(</a:t>
            </a:r>
            <a:r>
              <a:rPr lang="it-IT" sz="1800" i="1" dirty="0" err="1" smtClean="0"/>
              <a:t>Whistleblowing</a:t>
            </a:r>
            <a:r>
              <a:rPr lang="it-IT" sz="1800" i="1" dirty="0"/>
              <a:t>);</a:t>
            </a:r>
          </a:p>
          <a:p>
            <a:r>
              <a:rPr lang="it-IT" sz="1800" dirty="0"/>
              <a:t>Sicurezza fisica, informatica e delle reti;</a:t>
            </a:r>
          </a:p>
          <a:p>
            <a:r>
              <a:rPr lang="it-IT" sz="1800" dirty="0"/>
              <a:t>Ricerca storica, scientifica e statistica;</a:t>
            </a:r>
          </a:p>
          <a:p>
            <a:r>
              <a:rPr lang="it-IT" sz="1800" dirty="0"/>
              <a:t>Ricerche di mercato</a:t>
            </a:r>
            <a:r>
              <a:rPr lang="it-IT" sz="1800" dirty="0" smtClean="0"/>
              <a:t>.</a:t>
            </a:r>
            <a:endParaRPr lang="it-IT" sz="1800" dirty="0"/>
          </a:p>
        </p:txBody>
      </p:sp>
    </p:spTree>
    <p:extLst>
      <p:ext uri="{BB962C8B-B14F-4D97-AF65-F5344CB8AC3E}">
        <p14:creationId xmlns:p14="http://schemas.microsoft.com/office/powerpoint/2010/main" val="1393056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42</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843808" y="935743"/>
            <a:ext cx="34563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2"/>
                </a:solidFill>
              </a:rPr>
              <a:t>La natura del conferimento</a:t>
            </a:r>
            <a:endParaRPr lang="it-IT" b="1" dirty="0">
              <a:solidFill>
                <a:schemeClr val="tx2"/>
              </a:solidFill>
            </a:endParaRPr>
          </a:p>
        </p:txBody>
      </p:sp>
      <p:pic>
        <p:nvPicPr>
          <p:cNvPr id="9218"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77504" y="2168346"/>
            <a:ext cx="7388992" cy="3389670"/>
          </a:xfrm>
          <a:prstGeom prst="rect">
            <a:avLst/>
          </a:prstGeom>
          <a:solidFill>
            <a:schemeClr val="accent1"/>
          </a:solidFill>
          <a:ln>
            <a:noFill/>
          </a:ln>
          <a:effectLst/>
        </p:spPr>
      </p:pic>
    </p:spTree>
    <p:extLst>
      <p:ext uri="{BB962C8B-B14F-4D97-AF65-F5344CB8AC3E}">
        <p14:creationId xmlns:p14="http://schemas.microsoft.com/office/powerpoint/2010/main" val="1714895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 name="Titolo 7"/>
          <p:cNvSpPr>
            <a:spLocks noGrp="1"/>
          </p:cNvSpPr>
          <p:nvPr>
            <p:ph type="title"/>
          </p:nvPr>
        </p:nvSpPr>
        <p:spPr>
          <a:xfrm>
            <a:off x="508358" y="481236"/>
            <a:ext cx="8229600" cy="1143000"/>
          </a:xfrm>
        </p:spPr>
        <p:txBody>
          <a:bodyPr>
            <a:normAutofit/>
          </a:bodyPr>
          <a:lstStyle/>
          <a:p>
            <a:r>
              <a:rPr lang="it-IT" sz="2000" b="1" dirty="0" smtClean="0">
                <a:solidFill>
                  <a:schemeClr val="tx2"/>
                </a:solidFill>
              </a:rPr>
              <a:t>Il trasferimento extra UE</a:t>
            </a:r>
            <a:endParaRPr lang="it-IT" sz="2000" b="1" dirty="0">
              <a:solidFill>
                <a:schemeClr val="tx2"/>
              </a:solidFill>
            </a:endParaRPr>
          </a:p>
        </p:txBody>
      </p:sp>
      <p:sp>
        <p:nvSpPr>
          <p:cNvPr id="5" name="Segnaposto contenuto 4"/>
          <p:cNvSpPr>
            <a:spLocks noGrp="1"/>
          </p:cNvSpPr>
          <p:nvPr>
            <p:ph sz="half" idx="1"/>
          </p:nvPr>
        </p:nvSpPr>
        <p:spPr>
          <a:xfrm>
            <a:off x="467544" y="1824399"/>
            <a:ext cx="4038600" cy="4525963"/>
          </a:xfrm>
        </p:spPr>
        <p:txBody>
          <a:bodyPr>
            <a:normAutofit fontScale="70000" lnSpcReduction="20000"/>
          </a:bodyPr>
          <a:lstStyle/>
          <a:p>
            <a:pPr algn="just"/>
            <a:r>
              <a:rPr lang="it-IT" dirty="0"/>
              <a:t>Il trasferimento dati extra UE è un’attività complessa che richiede competenze specifiche. </a:t>
            </a:r>
          </a:p>
          <a:p>
            <a:pPr algn="just"/>
            <a:endParaRPr lang="it-IT" dirty="0"/>
          </a:p>
          <a:p>
            <a:pPr algn="just"/>
            <a:r>
              <a:rPr lang="it-IT" b="1" dirty="0"/>
              <a:t>L’impresa deve adottare contromisure volte a mantenere lo stesso livello di protezione che opera all’interno dell’UE.</a:t>
            </a:r>
          </a:p>
          <a:p>
            <a:pPr algn="just"/>
            <a:endParaRPr lang="it-IT" dirty="0"/>
          </a:p>
          <a:p>
            <a:pPr algn="just"/>
            <a:r>
              <a:rPr lang="it-IT" dirty="0"/>
              <a:t>Il trasferimento può avvenire: sulla base di una </a:t>
            </a:r>
            <a:r>
              <a:rPr lang="it-IT" b="1" dirty="0"/>
              <a:t>decisione di adeguatezza</a:t>
            </a:r>
            <a:r>
              <a:rPr lang="it-IT" dirty="0"/>
              <a:t> (art. 45) da parte della Commissione o in presenza di «</a:t>
            </a:r>
            <a:r>
              <a:rPr lang="it-IT" b="1" dirty="0"/>
              <a:t>garanzie adeguate</a:t>
            </a:r>
            <a:r>
              <a:rPr lang="it-IT" dirty="0"/>
              <a:t>» (art. 46) o se sussistono «</a:t>
            </a:r>
            <a:r>
              <a:rPr lang="it-IT" b="1" dirty="0"/>
              <a:t>BCR</a:t>
            </a:r>
            <a:r>
              <a:rPr lang="it-IT" dirty="0"/>
              <a:t>» (ART. 47) o in condizioni specifiche (art. 49</a:t>
            </a:r>
            <a:r>
              <a:rPr lang="it-IT" dirty="0" smtClean="0"/>
              <a:t>).</a:t>
            </a:r>
            <a:endParaRPr lang="it-IT" dirty="0"/>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43</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3193" y="2445473"/>
            <a:ext cx="4032295" cy="223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526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 name="Titolo 7"/>
          <p:cNvSpPr>
            <a:spLocks noGrp="1"/>
          </p:cNvSpPr>
          <p:nvPr>
            <p:ph type="title"/>
          </p:nvPr>
        </p:nvSpPr>
        <p:spPr>
          <a:xfrm>
            <a:off x="508358" y="481236"/>
            <a:ext cx="8229600" cy="1143000"/>
          </a:xfrm>
        </p:spPr>
        <p:txBody>
          <a:bodyPr>
            <a:normAutofit/>
          </a:bodyPr>
          <a:lstStyle/>
          <a:p>
            <a:r>
              <a:rPr lang="it-IT" sz="2000" b="1" dirty="0" smtClean="0">
                <a:solidFill>
                  <a:schemeClr val="tx2"/>
                </a:solidFill>
              </a:rPr>
              <a:t>Il periodo di conservazione</a:t>
            </a:r>
            <a:endParaRPr lang="it-IT" sz="2000" b="1" dirty="0">
              <a:solidFill>
                <a:schemeClr val="tx2"/>
              </a:solidFill>
            </a:endParaRPr>
          </a:p>
        </p:txBody>
      </p:sp>
      <p:sp>
        <p:nvSpPr>
          <p:cNvPr id="5" name="Segnaposto contenuto 4"/>
          <p:cNvSpPr>
            <a:spLocks noGrp="1"/>
          </p:cNvSpPr>
          <p:nvPr>
            <p:ph sz="half" idx="1"/>
          </p:nvPr>
        </p:nvSpPr>
        <p:spPr>
          <a:xfrm>
            <a:off x="179512" y="1691255"/>
            <a:ext cx="6048672" cy="4186017"/>
          </a:xfrm>
        </p:spPr>
        <p:txBody>
          <a:bodyPr>
            <a:normAutofit fontScale="70000" lnSpcReduction="20000"/>
          </a:bodyPr>
          <a:lstStyle/>
          <a:p>
            <a:pPr algn="just"/>
            <a:r>
              <a:rPr lang="it-IT" dirty="0" smtClean="0"/>
              <a:t>Il </a:t>
            </a:r>
            <a:r>
              <a:rPr lang="it-IT" b="1" dirty="0">
                <a:solidFill>
                  <a:schemeClr val="tx2"/>
                </a:solidFill>
              </a:rPr>
              <a:t>tempo di conservazione di un dato</a:t>
            </a:r>
            <a:r>
              <a:rPr lang="it-IT" dirty="0"/>
              <a:t>, la cui formalizzazione è presente nell’informativa e nel registro delle attività di trattamento, </a:t>
            </a:r>
            <a:r>
              <a:rPr lang="it-IT" b="1" dirty="0">
                <a:solidFill>
                  <a:schemeClr val="tx2"/>
                </a:solidFill>
              </a:rPr>
              <a:t>è legato alla finalità del trattamento.</a:t>
            </a:r>
          </a:p>
          <a:p>
            <a:pPr algn="just"/>
            <a:endParaRPr lang="it-IT" dirty="0"/>
          </a:p>
          <a:p>
            <a:pPr algn="just"/>
            <a:r>
              <a:rPr lang="it-IT" dirty="0"/>
              <a:t>Un medesimo dato, se utilizzato per differenti finalità, potrebbe avere tempi di conservazione diversi, che devono essere opportunamente gestiti.</a:t>
            </a:r>
          </a:p>
          <a:p>
            <a:pPr algn="just"/>
            <a:endParaRPr lang="it-IT" dirty="0"/>
          </a:p>
          <a:p>
            <a:pPr algn="just"/>
            <a:r>
              <a:rPr lang="it-IT" b="1" dirty="0">
                <a:solidFill>
                  <a:schemeClr val="tx2"/>
                </a:solidFill>
              </a:rPr>
              <a:t>La determinazione dei tempi di conservazione può avvenire in base ad una normativa, o in base ad una valutazione del Titolare.</a:t>
            </a:r>
            <a:r>
              <a:rPr lang="it-IT" dirty="0"/>
              <a:t> Il Titolare dovrà giustificare i tempi di conservazione determinati, riferendosi anche, là dove esistano, a provvedimenti dell’Autorità Garante su analoghe situazioni</a:t>
            </a:r>
            <a:r>
              <a:rPr lang="it-IT" dirty="0" smtClean="0"/>
              <a:t>.</a:t>
            </a:r>
            <a:endParaRPr lang="it-IT" dirty="0"/>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44</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029" y="2420888"/>
            <a:ext cx="256361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446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45</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Segnaposto contenuto 9"/>
          <p:cNvGraphicFramePr>
            <a:graphicFrameLocks noGrp="1"/>
          </p:cNvGraphicFramePr>
          <p:nvPr>
            <p:ph idx="1"/>
            <p:extLst>
              <p:ext uri="{D42A27DB-BD31-4B8C-83A1-F6EECF244321}">
                <p14:modId xmlns:p14="http://schemas.microsoft.com/office/powerpoint/2010/main" val="7527805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olo 7"/>
          <p:cNvSpPr>
            <a:spLocks noGrp="1"/>
          </p:cNvSpPr>
          <p:nvPr>
            <p:ph type="title"/>
          </p:nvPr>
        </p:nvSpPr>
        <p:spPr>
          <a:xfrm>
            <a:off x="508358" y="481236"/>
            <a:ext cx="8229600" cy="1143000"/>
          </a:xfrm>
        </p:spPr>
        <p:txBody>
          <a:bodyPr>
            <a:normAutofit/>
          </a:bodyPr>
          <a:lstStyle/>
          <a:p>
            <a:r>
              <a:rPr lang="it-IT" sz="2000" b="1" dirty="0" smtClean="0">
                <a:solidFill>
                  <a:schemeClr val="tx2"/>
                </a:solidFill>
              </a:rPr>
              <a:t>I diritti degli interessati</a:t>
            </a:r>
            <a:endParaRPr lang="it-IT" sz="2000" b="1" dirty="0">
              <a:solidFill>
                <a:schemeClr val="tx2"/>
              </a:solidFill>
            </a:endParaRPr>
          </a:p>
        </p:txBody>
      </p:sp>
    </p:spTree>
    <p:extLst>
      <p:ext uri="{BB962C8B-B14F-4D97-AF65-F5344CB8AC3E}">
        <p14:creationId xmlns:p14="http://schemas.microsoft.com/office/powerpoint/2010/main" val="601607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46</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olo 7"/>
          <p:cNvSpPr>
            <a:spLocks noGrp="1"/>
          </p:cNvSpPr>
          <p:nvPr>
            <p:ph type="title"/>
          </p:nvPr>
        </p:nvSpPr>
        <p:spPr>
          <a:xfrm>
            <a:off x="508358" y="481236"/>
            <a:ext cx="8229600" cy="1143000"/>
          </a:xfrm>
        </p:spPr>
        <p:txBody>
          <a:bodyPr>
            <a:normAutofit/>
          </a:bodyPr>
          <a:lstStyle/>
          <a:p>
            <a:r>
              <a:rPr lang="it-IT" sz="2000" b="1" dirty="0" smtClean="0">
                <a:solidFill>
                  <a:schemeClr val="tx2"/>
                </a:solidFill>
              </a:rPr>
              <a:t>I diritti degli interessati</a:t>
            </a:r>
            <a:endParaRPr lang="it-IT" sz="2000" b="1" dirty="0">
              <a:solidFill>
                <a:schemeClr val="tx2"/>
              </a:solidFill>
            </a:endParaRPr>
          </a:p>
        </p:txBody>
      </p:sp>
      <p:graphicFrame>
        <p:nvGraphicFramePr>
          <p:cNvPr id="12" name="Segnaposto contenuto 11"/>
          <p:cNvGraphicFramePr>
            <a:graphicFrameLocks noGrp="1"/>
          </p:cNvGraphicFramePr>
          <p:nvPr>
            <p:ph idx="1"/>
            <p:extLst>
              <p:ext uri="{D42A27DB-BD31-4B8C-83A1-F6EECF244321}">
                <p14:modId xmlns:p14="http://schemas.microsoft.com/office/powerpoint/2010/main" val="10366254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4268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243421" y="205317"/>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47</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olo 7"/>
          <p:cNvSpPr>
            <a:spLocks noGrp="1"/>
          </p:cNvSpPr>
          <p:nvPr>
            <p:ph type="title"/>
          </p:nvPr>
        </p:nvSpPr>
        <p:spPr>
          <a:xfrm>
            <a:off x="508358" y="12300"/>
            <a:ext cx="8229600" cy="1143000"/>
          </a:xfrm>
        </p:spPr>
        <p:txBody>
          <a:bodyPr>
            <a:normAutofit/>
          </a:bodyPr>
          <a:lstStyle/>
          <a:p>
            <a:r>
              <a:rPr lang="it-IT" sz="2000" b="1" dirty="0" smtClean="0">
                <a:solidFill>
                  <a:schemeClr val="tx2"/>
                </a:solidFill>
              </a:rPr>
              <a:t>La policy sull’uso degli strumenti informatici</a:t>
            </a:r>
            <a:endParaRPr lang="it-IT" sz="2000" b="1" dirty="0">
              <a:solidFill>
                <a:schemeClr val="tx2"/>
              </a:solidFill>
            </a:endParaRPr>
          </a:p>
        </p:txBody>
      </p:sp>
      <p:graphicFrame>
        <p:nvGraphicFramePr>
          <p:cNvPr id="3" name="Segnaposto contenuto 2"/>
          <p:cNvGraphicFramePr>
            <a:graphicFrameLocks noGrp="1"/>
          </p:cNvGraphicFramePr>
          <p:nvPr>
            <p:ph idx="1"/>
            <p:extLst>
              <p:ext uri="{D42A27DB-BD31-4B8C-83A1-F6EECF244321}">
                <p14:modId xmlns:p14="http://schemas.microsoft.com/office/powerpoint/2010/main" val="1029945879"/>
              </p:ext>
            </p:extLst>
          </p:nvPr>
        </p:nvGraphicFramePr>
        <p:xfrm>
          <a:off x="391173" y="1484784"/>
          <a:ext cx="8219256" cy="49757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42397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48</a:t>
            </a:fld>
            <a:endParaRPr lang="it-IT" altLang="it-IT" sz="1200" dirty="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213137"/>
            <a:ext cx="5697590" cy="83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7351906" y="0"/>
            <a:ext cx="1766176" cy="115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olo 7"/>
          <p:cNvSpPr>
            <a:spLocks noGrp="1"/>
          </p:cNvSpPr>
          <p:nvPr>
            <p:ph type="title"/>
          </p:nvPr>
        </p:nvSpPr>
        <p:spPr>
          <a:xfrm>
            <a:off x="508358" y="481236"/>
            <a:ext cx="8229600" cy="1143000"/>
          </a:xfrm>
        </p:spPr>
        <p:txBody>
          <a:bodyPr>
            <a:normAutofit/>
          </a:bodyPr>
          <a:lstStyle/>
          <a:p>
            <a:r>
              <a:rPr lang="it-IT" sz="2000" b="1" dirty="0" smtClean="0">
                <a:solidFill>
                  <a:schemeClr val="tx2"/>
                </a:solidFill>
              </a:rPr>
              <a:t>Perché adeguarsi al GDPR?</a:t>
            </a:r>
            <a:endParaRPr lang="it-IT" sz="2000" b="1" dirty="0">
              <a:solidFill>
                <a:schemeClr val="tx2"/>
              </a:solidFill>
            </a:endParaRPr>
          </a:p>
        </p:txBody>
      </p:sp>
      <p:sp>
        <p:nvSpPr>
          <p:cNvPr id="2" name="Segnaposto contenuto 1"/>
          <p:cNvSpPr>
            <a:spLocks noGrp="1"/>
          </p:cNvSpPr>
          <p:nvPr>
            <p:ph idx="1"/>
          </p:nvPr>
        </p:nvSpPr>
        <p:spPr>
          <a:xfrm>
            <a:off x="457200" y="1600201"/>
            <a:ext cx="8280758" cy="2116832"/>
          </a:xfrm>
        </p:spPr>
        <p:txBody>
          <a:bodyPr>
            <a:normAutofit fontScale="62500" lnSpcReduction="20000"/>
          </a:bodyPr>
          <a:lstStyle/>
          <a:p>
            <a:pPr marL="0" indent="0" algn="just">
              <a:buNone/>
            </a:pPr>
            <a:r>
              <a:rPr lang="it-IT" dirty="0"/>
              <a:t>Ogni azienda mette oggi </a:t>
            </a:r>
            <a:r>
              <a:rPr lang="it-IT" b="1" dirty="0"/>
              <a:t>il monitoraggio e la difesa della propria reputazione tra le priorità</a:t>
            </a:r>
            <a:r>
              <a:rPr lang="it-IT" dirty="0"/>
              <a:t>, ben consapevole di quanto un “incidente” in tal senso possa rappresentare una perdita ingente – anche e soprattutto economica.</a:t>
            </a:r>
          </a:p>
          <a:p>
            <a:pPr marL="0" indent="0" algn="just">
              <a:buNone/>
            </a:pPr>
            <a:endParaRPr lang="it-IT" b="1" dirty="0"/>
          </a:p>
          <a:p>
            <a:pPr marL="0" indent="0" algn="just">
              <a:buNone/>
            </a:pPr>
            <a:r>
              <a:rPr lang="it-IT" b="1" dirty="0"/>
              <a:t>Tra i rischi che un’azienda oggi deve necessariamente considerare per evitare danni </a:t>
            </a:r>
            <a:r>
              <a:rPr lang="it-IT" b="1" dirty="0" err="1"/>
              <a:t>reputazionali</a:t>
            </a:r>
            <a:r>
              <a:rPr lang="it-IT" b="1" dirty="0"/>
              <a:t>, troviamo il rischio di attacco informatico (</a:t>
            </a:r>
            <a:r>
              <a:rPr lang="it-IT" b="1" i="1" u="sng" dirty="0"/>
              <a:t>data </a:t>
            </a:r>
            <a:r>
              <a:rPr lang="it-IT" b="1" i="1" u="sng" dirty="0" err="1"/>
              <a:t>breach</a:t>
            </a:r>
            <a:r>
              <a:rPr lang="it-IT" b="1" dirty="0"/>
              <a:t>)”.</a:t>
            </a:r>
          </a:p>
          <a:p>
            <a:endParaRPr lang="it-IT" dirty="0"/>
          </a:p>
        </p:txBody>
      </p:sp>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8278" t="14953" r="10256" b="11428"/>
          <a:stretch/>
        </p:blipFill>
        <p:spPr bwMode="auto">
          <a:xfrm>
            <a:off x="-13498" y="3644560"/>
            <a:ext cx="5688632" cy="2892616"/>
          </a:xfrm>
          <a:prstGeom prst="rect">
            <a:avLst/>
          </a:prstGeom>
          <a:solidFill>
            <a:schemeClr val="bg1">
              <a:lumMod val="85000"/>
            </a:schemeClr>
          </a:solidFill>
          <a:ln>
            <a:noFill/>
          </a:ln>
          <a:effec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8642" y="3969299"/>
            <a:ext cx="2871787"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646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pic>
        <p:nvPicPr>
          <p:cNvPr id="2" name="Segnaposto contenuto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11760" y="2507137"/>
            <a:ext cx="4310361" cy="2633629"/>
          </a:xfrm>
        </p:spPr>
      </p:pic>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5</a:t>
            </a:fld>
            <a:endParaRPr lang="it-IT" altLang="it-IT" sz="1200" smtClean="0">
              <a:latin typeface="Arial" charset="0"/>
            </a:endParaRPr>
          </a:p>
        </p:txBody>
      </p:sp>
      <p:pic>
        <p:nvPicPr>
          <p:cNvPr id="819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260166" y="2244434"/>
            <a:ext cx="280354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solidFill>
                  <a:schemeClr val="tx1"/>
                </a:solidFill>
              </a:rPr>
              <a:t>La privacy by Design è il </a:t>
            </a:r>
            <a:r>
              <a:rPr lang="it-IT" b="1" dirty="0" smtClean="0">
                <a:solidFill>
                  <a:schemeClr val="tx1"/>
                </a:solidFill>
              </a:rPr>
              <a:t>progetto</a:t>
            </a:r>
            <a:r>
              <a:rPr lang="it-IT" dirty="0" smtClean="0">
                <a:solidFill>
                  <a:schemeClr val="tx1"/>
                </a:solidFill>
              </a:rPr>
              <a:t> che comprende l’idea e lo studio</a:t>
            </a:r>
            <a:endParaRPr lang="it-IT" dirty="0">
              <a:solidFill>
                <a:schemeClr val="tx1"/>
              </a:solidFill>
            </a:endParaRPr>
          </a:p>
        </p:txBody>
      </p:sp>
      <p:sp>
        <p:nvSpPr>
          <p:cNvPr id="8" name="Rettangolo 7"/>
          <p:cNvSpPr/>
          <p:nvPr/>
        </p:nvSpPr>
        <p:spPr>
          <a:xfrm>
            <a:off x="5927209" y="5004378"/>
            <a:ext cx="2775388" cy="1050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solidFill>
                  <a:schemeClr val="tx1"/>
                </a:solidFill>
              </a:rPr>
              <a:t>La Privacy by Default è </a:t>
            </a:r>
            <a:r>
              <a:rPr lang="it-IT" b="1" dirty="0" smtClean="0">
                <a:solidFill>
                  <a:schemeClr val="tx1"/>
                </a:solidFill>
              </a:rPr>
              <a:t>l’assemblaggio  e la costruzione materiale </a:t>
            </a:r>
            <a:r>
              <a:rPr lang="it-IT" dirty="0" smtClean="0">
                <a:solidFill>
                  <a:schemeClr val="tx1"/>
                </a:solidFill>
              </a:rPr>
              <a:t>del progetto</a:t>
            </a:r>
            <a:endParaRPr lang="it-IT" dirty="0">
              <a:solidFill>
                <a:schemeClr val="tx1"/>
              </a:solidFill>
            </a:endParaRPr>
          </a:p>
        </p:txBody>
      </p:sp>
      <p:sp>
        <p:nvSpPr>
          <p:cNvPr id="10" name="Fumetto 4 9"/>
          <p:cNvSpPr/>
          <p:nvPr/>
        </p:nvSpPr>
        <p:spPr>
          <a:xfrm>
            <a:off x="-18619" y="1928566"/>
            <a:ext cx="3361117" cy="1546137"/>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umetto 4 11"/>
          <p:cNvSpPr/>
          <p:nvPr/>
        </p:nvSpPr>
        <p:spPr>
          <a:xfrm>
            <a:off x="5626521" y="4460431"/>
            <a:ext cx="3030317" cy="2138807"/>
          </a:xfrm>
          <a:prstGeom prst="cloudCallout">
            <a:avLst>
              <a:gd name="adj1" fmla="val 59040"/>
              <a:gd name="adj2" fmla="val 199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5380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6</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ma 2"/>
          <p:cNvGraphicFramePr/>
          <p:nvPr>
            <p:extLst>
              <p:ext uri="{D42A27DB-BD31-4B8C-83A1-F6EECF244321}">
                <p14:modId xmlns:p14="http://schemas.microsoft.com/office/powerpoint/2010/main" val="3962026844"/>
              </p:ext>
            </p:extLst>
          </p:nvPr>
        </p:nvGraphicFramePr>
        <p:xfrm>
          <a:off x="1489588" y="1455316"/>
          <a:ext cx="6264696" cy="26732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ttangolo 4"/>
          <p:cNvSpPr/>
          <p:nvPr/>
        </p:nvSpPr>
        <p:spPr>
          <a:xfrm>
            <a:off x="805484" y="3861048"/>
            <a:ext cx="7571941" cy="2319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Dall'articolo 25 si evince che l'approccio del GDPR </a:t>
            </a:r>
            <a:r>
              <a:rPr lang="it-IT" b="1" u="sng" dirty="0">
                <a:solidFill>
                  <a:schemeClr val="tx1"/>
                </a:solidFill>
              </a:rPr>
              <a:t>è centrato sulla valutazione del rischio (</a:t>
            </a:r>
            <a:r>
              <a:rPr lang="it-IT" b="1" i="1" u="sng" dirty="0" err="1">
                <a:solidFill>
                  <a:schemeClr val="tx1"/>
                </a:solidFill>
              </a:rPr>
              <a:t>risk</a:t>
            </a:r>
            <a:r>
              <a:rPr lang="it-IT" b="1" i="1" u="sng" dirty="0">
                <a:solidFill>
                  <a:schemeClr val="tx1"/>
                </a:solidFill>
              </a:rPr>
              <a:t> </a:t>
            </a:r>
            <a:r>
              <a:rPr lang="it-IT" b="1" i="1" u="sng" dirty="0" err="1">
                <a:solidFill>
                  <a:schemeClr val="tx1"/>
                </a:solidFill>
              </a:rPr>
              <a:t>based</a:t>
            </a:r>
            <a:r>
              <a:rPr lang="it-IT" b="1" i="1" u="sng" dirty="0">
                <a:solidFill>
                  <a:schemeClr val="tx1"/>
                </a:solidFill>
              </a:rPr>
              <a:t> </a:t>
            </a:r>
            <a:r>
              <a:rPr lang="it-IT" b="1" i="1" u="sng" dirty="0" err="1">
                <a:solidFill>
                  <a:schemeClr val="tx1"/>
                </a:solidFill>
              </a:rPr>
              <a:t>approach</a:t>
            </a:r>
            <a:r>
              <a:rPr lang="it-IT" b="1" u="sng" dirty="0">
                <a:solidFill>
                  <a:schemeClr val="tx1"/>
                </a:solidFill>
              </a:rPr>
              <a:t>), </a:t>
            </a:r>
            <a:r>
              <a:rPr lang="it-IT" dirty="0">
                <a:solidFill>
                  <a:schemeClr val="tx1"/>
                </a:solidFill>
              </a:rPr>
              <a:t>con il quale si determina la misura di responsabilità del titolare o del responsabile del trattamento, tenendo conto della natura, della portata, del contesto e delle finalità del trattamento, nonché della probabilità e della gravità dei rischi per i diritti e le libertà degli utenti. </a:t>
            </a:r>
          </a:p>
        </p:txBody>
      </p:sp>
    </p:spTree>
    <p:extLst>
      <p:ext uri="{BB962C8B-B14F-4D97-AF65-F5344CB8AC3E}">
        <p14:creationId xmlns:p14="http://schemas.microsoft.com/office/powerpoint/2010/main" val="2851601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graphicFrame>
        <p:nvGraphicFramePr>
          <p:cNvPr id="9" name="Segnaposto contenuto 8"/>
          <p:cNvGraphicFramePr>
            <a:graphicFrameLocks noGrp="1"/>
          </p:cNvGraphicFramePr>
          <p:nvPr>
            <p:ph idx="1"/>
            <p:extLst>
              <p:ext uri="{D42A27DB-BD31-4B8C-83A1-F6EECF244321}">
                <p14:modId xmlns:p14="http://schemas.microsoft.com/office/powerpoint/2010/main" val="1858171782"/>
              </p:ext>
            </p:extLst>
          </p:nvPr>
        </p:nvGraphicFramePr>
        <p:xfrm>
          <a:off x="335024" y="1700808"/>
          <a:ext cx="5029064" cy="4623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7</a:t>
            </a:fld>
            <a:endParaRPr lang="it-IT" altLang="it-IT" sz="1200" smtClean="0">
              <a:latin typeface="Arial" charset="0"/>
            </a:endParaRPr>
          </a:p>
        </p:txBody>
      </p:sp>
      <p:pic>
        <p:nvPicPr>
          <p:cNvPr id="819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tangolo 9"/>
          <p:cNvSpPr/>
          <p:nvPr/>
        </p:nvSpPr>
        <p:spPr>
          <a:xfrm>
            <a:off x="5796136" y="1844824"/>
            <a:ext cx="2941822" cy="4124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Il rischio è la potenzialità che un’azione o un’attività scelta  (comprese le decisioni di non fare ) conduca a una perdita o a un evento indesiderato</a:t>
            </a:r>
            <a:r>
              <a:rPr lang="it-IT" dirty="0" smtClean="0">
                <a:solidFill>
                  <a:schemeClr val="tx1"/>
                </a:solidFill>
              </a:rPr>
              <a:t>.</a:t>
            </a:r>
          </a:p>
        </p:txBody>
      </p:sp>
    </p:spTree>
    <p:extLst>
      <p:ext uri="{BB962C8B-B14F-4D97-AF65-F5344CB8AC3E}">
        <p14:creationId xmlns:p14="http://schemas.microsoft.com/office/powerpoint/2010/main" val="219414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8</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gnaposto contenuto 10"/>
          <p:cNvSpPr>
            <a:spLocks noGrp="1"/>
          </p:cNvSpPr>
          <p:nvPr>
            <p:ph idx="1"/>
          </p:nvPr>
        </p:nvSpPr>
        <p:spPr>
          <a:xfrm>
            <a:off x="611560" y="1772816"/>
            <a:ext cx="7848872" cy="4349080"/>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0000" lnSpcReduction="20000"/>
          </a:bodyPr>
          <a:lstStyle/>
          <a:p>
            <a:pPr marL="0" indent="0">
              <a:buNone/>
            </a:pPr>
            <a:endParaRPr lang="it-IT" dirty="0" smtClean="0"/>
          </a:p>
          <a:p>
            <a:pPr marL="0" indent="0">
              <a:buNone/>
            </a:pPr>
            <a:r>
              <a:rPr lang="it-IT" dirty="0" smtClean="0"/>
              <a:t>La </a:t>
            </a:r>
            <a:r>
              <a:rPr lang="it-IT" dirty="0"/>
              <a:t>probabilità e la gravità del rischio per i diritti e le libertà dell'interessato dovrebbero essere determinate con </a:t>
            </a:r>
            <a:r>
              <a:rPr lang="it-IT" dirty="0" smtClean="0"/>
              <a:t>riguardo:</a:t>
            </a:r>
          </a:p>
          <a:p>
            <a:pPr marL="0" indent="0">
              <a:buNone/>
            </a:pPr>
            <a:endParaRPr lang="it-IT" dirty="0" smtClean="0"/>
          </a:p>
          <a:p>
            <a:pPr marL="0" indent="0">
              <a:buNone/>
            </a:pPr>
            <a:r>
              <a:rPr lang="it-IT" dirty="0" smtClean="0"/>
              <a:t>-  </a:t>
            </a:r>
            <a:r>
              <a:rPr lang="it-IT" dirty="0"/>
              <a:t>alla </a:t>
            </a:r>
            <a:r>
              <a:rPr lang="it-IT" dirty="0" smtClean="0"/>
              <a:t>natura del trattamento;</a:t>
            </a:r>
          </a:p>
          <a:p>
            <a:pPr marL="0" indent="0">
              <a:buNone/>
            </a:pPr>
            <a:r>
              <a:rPr lang="it-IT" dirty="0" smtClean="0"/>
              <a:t>-  all'ambito </a:t>
            </a:r>
            <a:r>
              <a:rPr lang="it-IT" dirty="0"/>
              <a:t>di </a:t>
            </a:r>
            <a:r>
              <a:rPr lang="it-IT" dirty="0" smtClean="0"/>
              <a:t>applicazione;</a:t>
            </a:r>
          </a:p>
          <a:p>
            <a:pPr marL="0" indent="0">
              <a:buNone/>
            </a:pPr>
            <a:r>
              <a:rPr lang="it-IT" dirty="0" smtClean="0"/>
              <a:t>-  </a:t>
            </a:r>
            <a:r>
              <a:rPr lang="it-IT" dirty="0"/>
              <a:t>al </a:t>
            </a:r>
            <a:r>
              <a:rPr lang="it-IT" dirty="0" smtClean="0"/>
              <a:t>contesto;</a:t>
            </a:r>
          </a:p>
          <a:p>
            <a:pPr marL="0" indent="0">
              <a:buNone/>
            </a:pPr>
            <a:r>
              <a:rPr lang="it-IT" dirty="0"/>
              <a:t>-</a:t>
            </a:r>
            <a:r>
              <a:rPr lang="it-IT" dirty="0" smtClean="0"/>
              <a:t>  alle </a:t>
            </a:r>
            <a:r>
              <a:rPr lang="it-IT" dirty="0"/>
              <a:t>finalità del trattamento. </a:t>
            </a:r>
            <a:endParaRPr lang="it-IT" dirty="0" smtClean="0"/>
          </a:p>
          <a:p>
            <a:endParaRPr lang="it-IT" dirty="0"/>
          </a:p>
          <a:p>
            <a:pPr marL="0" indent="0">
              <a:buNone/>
            </a:pPr>
            <a:r>
              <a:rPr lang="it-IT" dirty="0" smtClean="0"/>
              <a:t>Il </a:t>
            </a:r>
            <a:r>
              <a:rPr lang="it-IT" dirty="0"/>
              <a:t>rischio dovrebbe essere considerato in base a una </a:t>
            </a:r>
            <a:r>
              <a:rPr lang="it-IT" b="1" dirty="0">
                <a:solidFill>
                  <a:schemeClr val="tx2"/>
                </a:solidFill>
              </a:rPr>
              <a:t>valutazione oggettiva</a:t>
            </a:r>
            <a:r>
              <a:rPr lang="it-IT" dirty="0"/>
              <a:t> mediante cui si stabilisce se i trattamenti di dati comportano un rischio o un rischio elevato.</a:t>
            </a:r>
          </a:p>
          <a:p>
            <a:endParaRPr lang="it-IT" dirty="0"/>
          </a:p>
        </p:txBody>
      </p:sp>
    </p:spTree>
    <p:extLst>
      <p:ext uri="{BB962C8B-B14F-4D97-AF65-F5344CB8AC3E}">
        <p14:creationId xmlns:p14="http://schemas.microsoft.com/office/powerpoint/2010/main" val="2924099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Rot="1" noChangeArrowheads="1"/>
          </p:cNvSpPr>
          <p:nvPr/>
        </p:nvSpPr>
        <p:spPr bwMode="auto">
          <a:xfrm>
            <a:off x="-199356" y="458789"/>
            <a:ext cx="9144000" cy="739775"/>
          </a:xfrm>
          <a:prstGeom prst="rect">
            <a:avLst/>
          </a:prstGeom>
          <a:noFill/>
          <a:ln w="9525">
            <a:noFill/>
            <a:miter lim="800000"/>
            <a:headEnd/>
            <a:tailEnd/>
          </a:ln>
          <a:effectLst/>
        </p:spPr>
        <p:txBody>
          <a:bodyPr anchor="ctr"/>
          <a:lstStyle/>
          <a:p>
            <a:pPr algn="r">
              <a:defRPr/>
            </a:pPr>
            <a:endParaRPr lang="it-IT" dirty="0">
              <a:solidFill>
                <a:srgbClr val="FF0000"/>
              </a:solidFill>
              <a:effectLst>
                <a:outerShdw blurRad="38100" dist="38100" dir="2700000" algn="tl">
                  <a:srgbClr val="C0C0C0"/>
                </a:outerShdw>
              </a:effectLst>
              <a:cs typeface="+mn-cs"/>
            </a:endParaRPr>
          </a:p>
        </p:txBody>
      </p:sp>
      <p:sp>
        <p:nvSpPr>
          <p:cNvPr id="1556487" name="Text Box 7"/>
          <p:cNvSpPr txBox="1">
            <a:spLocks noChangeArrowheads="1"/>
          </p:cNvSpPr>
          <p:nvPr/>
        </p:nvSpPr>
        <p:spPr bwMode="auto">
          <a:xfrm>
            <a:off x="8610429" y="6324601"/>
            <a:ext cx="255059" cy="549275"/>
          </a:xfrm>
          <a:prstGeom prst="rect">
            <a:avLst/>
          </a:prstGeom>
          <a:noFill/>
          <a:ln w="9525">
            <a:noFill/>
            <a:miter lim="800000"/>
            <a:headEnd/>
            <a:tailEnd/>
          </a:ln>
          <a:effectLst/>
        </p:spPr>
        <p:txBody>
          <a:bodyPr>
            <a:spAutoFit/>
          </a:bodyPr>
          <a:lstStyle/>
          <a:p>
            <a:pPr>
              <a:spcBef>
                <a:spcPct val="50000"/>
              </a:spcBef>
              <a:defRPr/>
            </a:pPr>
            <a:endParaRPr lang="it-IT" sz="1200">
              <a:solidFill>
                <a:schemeClr val="tx1"/>
              </a:solidFill>
              <a:effectLst>
                <a:outerShdw blurRad="38100" dist="38100" dir="2700000" algn="tl">
                  <a:srgbClr val="C0C0C0"/>
                </a:outerShdw>
              </a:effectLst>
              <a:cs typeface="+mn-cs"/>
            </a:endParaRPr>
          </a:p>
          <a:p>
            <a:pPr>
              <a:spcBef>
                <a:spcPct val="50000"/>
              </a:spcBef>
              <a:defRPr/>
            </a:pPr>
            <a:endParaRPr lang="it-IT" sz="1200">
              <a:solidFill>
                <a:schemeClr val="tx1"/>
              </a:solidFill>
              <a:effectLst>
                <a:outerShdw blurRad="38100" dist="38100" dir="2700000" algn="tl">
                  <a:srgbClr val="C0C0C0"/>
                </a:outerShdw>
              </a:effectLst>
              <a:cs typeface="+mn-cs"/>
            </a:endParaRPr>
          </a:p>
        </p:txBody>
      </p:sp>
      <p:sp>
        <p:nvSpPr>
          <p:cNvPr id="8197"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2306CCD-017C-40BA-90B4-78FA7ED83A5D}" type="slidenum">
              <a:rPr lang="it-IT" altLang="it-IT" sz="1200" smtClean="0">
                <a:latin typeface="Arial" charset="0"/>
              </a:rPr>
              <a:pPr eaLnBrk="1" hangingPunct="1">
                <a:spcBef>
                  <a:spcPct val="0"/>
                </a:spcBef>
                <a:buFontTx/>
                <a:buNone/>
              </a:pPr>
              <a:t>9</a:t>
            </a:fld>
            <a:endParaRPr lang="it-IT" altLang="it-IT" sz="1200" smtClean="0">
              <a:latin typeface="Arial" charset="0"/>
            </a:endParaRPr>
          </a:p>
        </p:txBody>
      </p:sp>
      <p:pic>
        <p:nvPicPr>
          <p:cNvPr id="81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83" y="458789"/>
            <a:ext cx="6700080" cy="9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6722121" y="246807"/>
            <a:ext cx="2064327"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9903" y="1027197"/>
            <a:ext cx="8558446" cy="558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764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2895</Words>
  <Application>Microsoft Office PowerPoint</Application>
  <PresentationFormat>Presentazione su schermo (4:3)</PresentationFormat>
  <Paragraphs>328</Paragraphs>
  <Slides>48</Slides>
  <Notes>48</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Cybersecurity Act e Il GDPR: Regolamenti a confronto</vt:lpstr>
      <vt:lpstr>Il Cybersecurity Act:  un cambio di prospettiva per la sicurezza</vt:lpstr>
      <vt:lpstr>Il Cybersecurity Act Regolamento UE 2019/881</vt:lpstr>
      <vt:lpstr>Il ruolo dell’ENISA</vt:lpstr>
      <vt:lpstr>Il sistema di certificazione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 il M.o.p. si parte da una mappatura e dall’identificazione dei rischi, distinti a seconda del loro grado, tenendo conto delle possibili conseguenze per l'interessato. </vt:lpstr>
      <vt:lpstr>Presentazione standard di PowerPoint</vt:lpstr>
      <vt:lpstr>L’obbligo d’informazione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trasferimento extra UE</vt:lpstr>
      <vt:lpstr>Il periodo di conservazione</vt:lpstr>
      <vt:lpstr>I diritti degli interessati</vt:lpstr>
      <vt:lpstr>I diritti degli interessati</vt:lpstr>
      <vt:lpstr>La policy sull’uso degli strumenti informatici</vt:lpstr>
      <vt:lpstr>Perché adeguarsi al GDPR?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dc:creator>
  <cp:lastModifiedBy>Giulia</cp:lastModifiedBy>
  <cp:revision>87</cp:revision>
  <dcterms:created xsi:type="dcterms:W3CDTF">2019-05-02T14:54:21Z</dcterms:created>
  <dcterms:modified xsi:type="dcterms:W3CDTF">2019-06-13T15:48:14Z</dcterms:modified>
</cp:coreProperties>
</file>